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67" r:id="rId5"/>
    <p:sldId id="269" r:id="rId6"/>
    <p:sldId id="270" r:id="rId7"/>
    <p:sldId id="273" r:id="rId8"/>
    <p:sldId id="271" r:id="rId9"/>
    <p:sldId id="274" r:id="rId10"/>
    <p:sldId id="275" r:id="rId11"/>
    <p:sldId id="268" r:id="rId12"/>
    <p:sldId id="261" r:id="rId13"/>
    <p:sldId id="258" r:id="rId14"/>
    <p:sldId id="277" r:id="rId15"/>
    <p:sldId id="276" r:id="rId16"/>
    <p:sldId id="264" r:id="rId17"/>
    <p:sldId id="257" r:id="rId18"/>
    <p:sldId id="262" r:id="rId19"/>
    <p:sldId id="260" r:id="rId20"/>
    <p:sldId id="263" r:id="rId21"/>
    <p:sldId id="278" r:id="rId22"/>
    <p:sldId id="259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FFFF99"/>
    <a:srgbClr val="FFFF00"/>
    <a:srgbClr val="CC3300"/>
    <a:srgbClr val="FF99CC"/>
    <a:srgbClr val="FF99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0" autoAdjust="0"/>
    <p:restoredTop sz="94507" autoAdjust="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82C0B-14B8-44C1-8878-EC9C10BECF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ECFC3-7373-46B8-9C02-A694EA7B1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C82C1-4A22-495D-9471-60C5BFE6B2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D51F-637C-45E5-8CC4-8A317814D4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9157-74F5-444F-9E01-98447BD1B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09503-0E04-41D6-820A-5A22A21EC8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15816-4CB0-42AF-89B0-46C86F7F4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42894-B4C8-4243-8E4B-DEE26A39E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ED833-5154-4B73-8C7D-9877AD3DF6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CF1F-9BE4-4337-A7B3-C73B0A19F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86ABB-A149-4039-AA3E-ECB3940DFA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5F8C20-5F5B-4199-BA45-3ACB1E891B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AT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7162800" cy="472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Откуда берутся шоколад, </a:t>
            </a:r>
          </a:p>
          <a:p>
            <a:pPr algn="ctr"/>
            <a:r>
              <a:rPr lang="ru-RU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изюм и мёд?</a:t>
            </a:r>
          </a:p>
        </p:txBody>
      </p:sp>
      <p:pic>
        <p:nvPicPr>
          <p:cNvPr id="4106" name="Picture 10" descr="29336dijbybpbsufq26780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2800"/>
            <a:ext cx="2657475" cy="3248025"/>
          </a:xfrm>
          <a:prstGeom prst="rect">
            <a:avLst/>
          </a:prstGeom>
          <a:noFill/>
        </p:spPr>
      </p:pic>
      <p:pic>
        <p:nvPicPr>
          <p:cNvPr id="4109" name="Picture 13" descr="Рисунок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4495800"/>
            <a:ext cx="2600325" cy="217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Рисунок4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" y="381000"/>
            <a:ext cx="6472238" cy="5943600"/>
          </a:xfrm>
          <a:noFill/>
          <a:ln/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 rot="5400000">
            <a:off x="5372100" y="2400300"/>
            <a:ext cx="4648200" cy="1371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Вкусно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ATI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6391" name="Picture 7" descr="UNTITL~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152400"/>
            <a:ext cx="4648200" cy="6553200"/>
          </a:xfrm>
          <a:prstGeom prst="rect">
            <a:avLst/>
          </a:prstGeom>
          <a:noFill/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378142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 чего получают</a:t>
            </a:r>
          </a:p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изюм?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виногра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228600"/>
            <a:ext cx="4114800" cy="3794125"/>
          </a:xfrm>
          <a:prstGeom prst="rect">
            <a:avLst/>
          </a:prstGeom>
          <a:noFill/>
        </p:spPr>
      </p:pic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52400" y="533400"/>
            <a:ext cx="492442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Изюм -это  высушенный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солнце виноград</a:t>
            </a:r>
          </a:p>
        </p:txBody>
      </p:sp>
      <p:pic>
        <p:nvPicPr>
          <p:cNvPr id="9227" name="Picture 11" descr="119180570657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2895600"/>
            <a:ext cx="4495800" cy="3621088"/>
          </a:xfrm>
          <a:prstGeom prst="rect">
            <a:avLst/>
          </a:prstGeom>
          <a:noFill/>
        </p:spPr>
      </p:pic>
      <p:pic>
        <p:nvPicPr>
          <p:cNvPr id="9228" name="Picture 12" descr="40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3657600"/>
            <a:ext cx="2324100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kishmis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4343400" cy="3733800"/>
          </a:xfrm>
          <a:prstGeom prst="rect">
            <a:avLst/>
          </a:prstGeom>
          <a:noFill/>
        </p:spPr>
      </p:pic>
      <p:pic>
        <p:nvPicPr>
          <p:cNvPr id="6152" name="Picture 8" descr="f50bde03b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95600"/>
            <a:ext cx="4368800" cy="3810000"/>
          </a:xfrm>
          <a:prstGeom prst="rect">
            <a:avLst/>
          </a:prstGeom>
          <a:noFill/>
        </p:spPr>
      </p:pic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029200" y="228600"/>
            <a:ext cx="373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Сочные виноградины,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высыхая,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657600" y="2286000"/>
            <a:ext cx="2133600" cy="22098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457200" y="4648200"/>
            <a:ext cx="3733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темнеют и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сморщиваются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655173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изю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2" name="Picture 6" descr="творо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4038600"/>
            <a:ext cx="2743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hone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705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Кто делает мёд?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00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8" name="Picture 8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4191000" y="5562600"/>
            <a:ext cx="441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Мёд делают пчёлы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11465458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0"/>
            <a:ext cx="4713288" cy="510540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457200" y="4114800"/>
            <a:ext cx="6057900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Они готовят его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 сладкого сока - нектара,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который собирают на цветках</a:t>
            </a:r>
          </a:p>
        </p:txBody>
      </p:sp>
      <p:pic>
        <p:nvPicPr>
          <p:cNvPr id="10249" name="Picture 9" descr="bochka-me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875" y="457200"/>
            <a:ext cx="3175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image00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1066800" y="2362200"/>
            <a:ext cx="6858000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Ячейки из воска - соты</a:t>
            </a:r>
          </a:p>
        </p:txBody>
      </p:sp>
      <p:pic>
        <p:nvPicPr>
          <p:cNvPr id="8201" name="Picture 9" descr="pict23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шоколадное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152400"/>
            <a:ext cx="4876800" cy="6477000"/>
          </a:xfrm>
          <a:prstGeom prst="rect">
            <a:avLst/>
          </a:prstGeom>
          <a:noFill/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37338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Родина какао-</a:t>
            </a:r>
          </a:p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тропические районы</a:t>
            </a:r>
          </a:p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Южной Америки</a:t>
            </a:r>
          </a:p>
        </p:txBody>
      </p:sp>
      <p:pic>
        <p:nvPicPr>
          <p:cNvPr id="14343" name="Picture 7" descr="кака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46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228600"/>
            <a:ext cx="4057650" cy="6324600"/>
          </a:xfrm>
          <a:prstGeom prst="rect">
            <a:avLst/>
          </a:prstGeom>
          <a:noFill/>
        </p:spPr>
      </p:pic>
      <p:pic>
        <p:nvPicPr>
          <p:cNvPr id="11273" name="Picture 9" descr="kak-pchjoly-28_midd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28600"/>
            <a:ext cx="4762500" cy="6324600"/>
          </a:xfrm>
          <a:prstGeom prst="rect">
            <a:avLst/>
          </a:prstGeom>
          <a:noFill/>
        </p:spPr>
      </p:pic>
      <p:pic>
        <p:nvPicPr>
          <p:cNvPr id="11275" name="Picture 11" descr="bee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217508946_med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1" name="Picture 7" descr="file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38475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ме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57200"/>
            <a:ext cx="4572000" cy="3962400"/>
          </a:xfrm>
          <a:prstGeom prst="rect">
            <a:avLst/>
          </a:prstGeom>
          <a:noFill/>
        </p:spPr>
      </p:pic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838200" y="4495800"/>
            <a:ext cx="71628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Для чего людям нужен мёд?</a:t>
            </a:r>
          </a:p>
        </p:txBody>
      </p:sp>
      <p:pic>
        <p:nvPicPr>
          <p:cNvPr id="7183" name="Picture 15" descr="blest4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762000"/>
            <a:ext cx="1704975" cy="2867025"/>
          </a:xfrm>
          <a:prstGeom prst="rect">
            <a:avLst/>
          </a:prstGeom>
          <a:noFill/>
        </p:spPr>
      </p:pic>
      <p:pic>
        <p:nvPicPr>
          <p:cNvPr id="7184" name="Picture 16" descr="________14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9600"/>
            <a:ext cx="265747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AT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7724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Презентацию подготовила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учитель начальных классов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Надежда Александровна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Шумейко</a:t>
            </a:r>
          </a:p>
        </p:txBody>
      </p:sp>
      <p:pic>
        <p:nvPicPr>
          <p:cNvPr id="27655" name="Picture 7" descr="cartoon_16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429000"/>
            <a:ext cx="265747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81000"/>
            <a:ext cx="4618038" cy="5105400"/>
          </a:xfrm>
          <a:prstGeom prst="rect">
            <a:avLst/>
          </a:prstGeom>
          <a:noFill/>
        </p:spPr>
      </p:pic>
      <p:pic>
        <p:nvPicPr>
          <p:cNvPr id="20487" name="Picture 7" descr="6e20bb5bd5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457200"/>
            <a:ext cx="3733800" cy="4953000"/>
          </a:xfrm>
          <a:prstGeom prst="rect">
            <a:avLst/>
          </a:prstGeom>
          <a:noFill/>
        </p:spPr>
      </p:pic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304800" y="5562600"/>
            <a:ext cx="8610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Ацтеки первыми попробовали какао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3048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чоколать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733800" y="1371600"/>
            <a:ext cx="1752600" cy="0"/>
          </a:xfrm>
          <a:prstGeom prst="line">
            <a:avLst/>
          </a:prstGeom>
          <a:noFill/>
          <a:ln w="1238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5638800" y="838200"/>
            <a:ext cx="3352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напиток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381000" y="4724400"/>
            <a:ext cx="3352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какауталь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3962400" y="5257800"/>
            <a:ext cx="1905000" cy="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5867400" y="4724400"/>
            <a:ext cx="3124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растение</a:t>
            </a:r>
          </a:p>
        </p:txBody>
      </p:sp>
      <p:pic>
        <p:nvPicPr>
          <p:cNvPr id="15373" name="Picture 13" descr="щ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981200"/>
            <a:ext cx="4419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acao_cor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905000" y="2362200"/>
            <a:ext cx="5257800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Какао - бобы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29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381000"/>
            <a:ext cx="4191000" cy="3352800"/>
          </a:xfrm>
          <a:prstGeom prst="rect">
            <a:avLst/>
          </a:prstGeom>
          <a:noFill/>
        </p:spPr>
      </p:pic>
      <p:pic>
        <p:nvPicPr>
          <p:cNvPr id="18437" name="Picture 5" descr="prod-03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609600"/>
            <a:ext cx="3086100" cy="3505200"/>
          </a:xfrm>
          <a:prstGeom prst="rect">
            <a:avLst/>
          </a:prstGeom>
          <a:noFill/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457200" y="4191000"/>
            <a:ext cx="7924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Из какао - бобов</a:t>
            </a:r>
          </a:p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получают порошок какао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6_Fabrika_Krasnii_Oktyabr_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101162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0"/>
            <a:ext cx="3657600" cy="3352800"/>
          </a:xfrm>
          <a:prstGeom prst="rect">
            <a:avLst/>
          </a:prstGeom>
          <a:noFill/>
        </p:spPr>
      </p:pic>
      <p:pic>
        <p:nvPicPr>
          <p:cNvPr id="19462" name="Picture 6" descr="big_41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52400"/>
            <a:ext cx="3429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1211993660_molok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3124200"/>
            <a:ext cx="3248025" cy="3248025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62000" y="4648200"/>
            <a:ext cx="2743200" cy="1828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990600" y="4876800"/>
            <a:ext cx="2209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сахар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066800" y="5562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447800" y="5715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752600" y="5943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WordArt 18"/>
          <p:cNvSpPr>
            <a:spLocks noChangeArrowheads="1" noChangeShapeType="1" noTextEdit="1"/>
          </p:cNvSpPr>
          <p:nvPr/>
        </p:nvSpPr>
        <p:spPr bwMode="auto">
          <a:xfrm>
            <a:off x="1219200" y="3352800"/>
            <a:ext cx="1752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какао</a:t>
            </a:r>
          </a:p>
        </p:txBody>
      </p:sp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 rot="5400000">
            <a:off x="3733800" y="1295400"/>
            <a:ext cx="236220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масло</a:t>
            </a:r>
          </a:p>
        </p:txBody>
      </p:sp>
      <p:sp>
        <p:nvSpPr>
          <p:cNvPr id="19476" name="WordArt 20"/>
          <p:cNvSpPr>
            <a:spLocks noChangeArrowheads="1" noChangeShapeType="1" noTextEdit="1"/>
          </p:cNvSpPr>
          <p:nvPr/>
        </p:nvSpPr>
        <p:spPr bwMode="auto">
          <a:xfrm>
            <a:off x="6553200" y="5791200"/>
            <a:ext cx="2362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молоко</a:t>
            </a:r>
          </a:p>
        </p:txBody>
      </p:sp>
      <p:pic>
        <p:nvPicPr>
          <p:cNvPr id="19477" name="Picture 21" descr="4906956_shokolad_cop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2819400"/>
            <a:ext cx="1676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214477175_400x3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3" name="Picture 5" descr="234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4" name="Picture 6" descr="572_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6" name="Picture 8" descr="4296dc859dc8bea5f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7" name="Picture 9" descr="6_pic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8" name="Picture 10" descr="06d80b0c329d2d4ab4eedce20feeb0b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40" name="Picture 12" descr="chocolate_std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41" name="Picture 13" descr="fc3b0c278cbb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42" name="Picture 14" descr="Konety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43" name="Picture 15" descr="hotelchocolatexlarger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96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6</cp:revision>
  <cp:lastPrinted>1601-01-01T00:00:00Z</cp:lastPrinted>
  <dcterms:created xsi:type="dcterms:W3CDTF">1601-01-01T00:00:00Z</dcterms:created>
  <dcterms:modified xsi:type="dcterms:W3CDTF">2012-04-16T18:08:27Z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