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530F8D-883F-4EDB-9609-00A61932B0E1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3BB7076-09A8-4159-B536-2CACD2F85A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russdom.ru/oldsayte/2004/200403i/skrin2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ontent.foto.mail.ru/mail/trevi99/267/i-29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c2n.ru/borodino/003_gif/002_1.gi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uvrdub.ru/patriotic_war_1812_10_14112011.pdf" TargetMode="External"/><Relationship Id="rId2" Type="http://schemas.openxmlformats.org/officeDocument/2006/relationships/hyperlink" Target="http://images.yandex.ru/yandsear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usary.kulichki.net/gusary/istoriya/taktika/images/perhush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9/99/Andrea_Appiani_00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lub-edu.tambov.ru/vjpusk/vjp065/rabot/27/boi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rpska.ru/articles/12015/kutuzov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museum.ru/1812/Painting/rubo/pic/pic07b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rustrana.ru/articles/953/1812year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средняя общеобразовательная школа № 5 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с углубленным изучением отдельных предметов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Бугульминского муниципального района 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Республики Татарстан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Учитель начальных классов: </a:t>
            </a:r>
            <a:r>
              <a:rPr lang="ru-RU" sz="8000" b="1" dirty="0" err="1" smtClean="0">
                <a:solidFill>
                  <a:schemeClr val="bg1"/>
                </a:solidFill>
              </a:rPr>
              <a:t>Идиятуллина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err="1" smtClean="0">
                <a:solidFill>
                  <a:schemeClr val="bg1"/>
                </a:solidFill>
              </a:rPr>
              <a:t>Айслу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err="1" smtClean="0">
                <a:solidFill>
                  <a:schemeClr val="bg1"/>
                </a:solidFill>
              </a:rPr>
              <a:t>Гилмутдиновна</a:t>
            </a:r>
            <a:endParaRPr lang="ru-RU" sz="8000" b="1" dirty="0" smtClean="0">
              <a:solidFill>
                <a:schemeClr val="bg1"/>
              </a:solidFill>
            </a:endParaRPr>
          </a:p>
          <a:p>
            <a:endParaRPr lang="ru-RU" sz="80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32006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Конкурс </a:t>
            </a:r>
            <a:b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i="1" smtClean="0"/>
              <a:t>«</a:t>
            </a:r>
            <a:r>
              <a:rPr lang="ru-RU" sz="4000" b="1" i="1" dirty="0" smtClean="0"/>
              <a:t>Недаром </a:t>
            </a:r>
            <a:r>
              <a:rPr lang="ru-RU" sz="4000" b="1" i="1" dirty="0" smtClean="0"/>
              <a:t>помнит вся Россия</a:t>
            </a:r>
            <a:r>
              <a:rPr lang="ru-RU" sz="4000" b="1" i="1" dirty="0" smtClean="0"/>
              <a:t>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Отечественная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война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1812 года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 из 877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71604" y="2000240"/>
            <a:ext cx="60960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2"/>
                </a:solidFill>
              </a:rPr>
              <a:t>В 1814 году русские войска и их союзники вошли в Париж. Так закончилась попытка поставить Россию на колени.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9 из 67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31250"/>
          <a:stretch>
            <a:fillRect/>
          </a:stretch>
        </p:blipFill>
        <p:spPr bwMode="auto">
          <a:xfrm>
            <a:off x="2571736" y="1928802"/>
            <a:ext cx="4143404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bliqueBottomLeft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Памятник Кутузову около Казанского собора.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2 из 54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714500" y="1666875"/>
            <a:ext cx="5715000" cy="4286250"/>
          </a:xfrm>
          <a:prstGeom prst="rect">
            <a:avLst/>
          </a:prstGeom>
          <a:noFill/>
          <a:scene3d>
            <a:camera prst="obliqueBottomLeft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Памятник русским воинам на Бородинском поле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hlinkClick r:id="rId2"/>
              </a:rPr>
              <a:t>http://images.yandex.ru/yandsearch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en-US" dirty="0" smtClean="0">
                <a:solidFill>
                  <a:srgbClr val="C00000"/>
                </a:solidFill>
              </a:rPr>
              <a:t>ru.wikipedia.org/wiki</a:t>
            </a:r>
            <a:r>
              <a:rPr lang="ru-RU" dirty="0" smtClean="0"/>
              <a:t> </a:t>
            </a:r>
          </a:p>
          <a:p>
            <a:r>
              <a:rPr lang="ru-RU" dirty="0" smtClean="0"/>
              <a:t>http://s_ilin.ven.edu54.ru/p76aa1.html</a:t>
            </a:r>
          </a:p>
          <a:p>
            <a:pPr lvl="0" algn="ctr"/>
            <a:r>
              <a:rPr lang="ru-RU" dirty="0" smtClean="0"/>
              <a:t>Мир вокруг нас. Учеб. для 4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нач</a:t>
            </a:r>
            <a:r>
              <a:rPr lang="ru-RU" dirty="0" smtClean="0"/>
              <a:t>. </a:t>
            </a:r>
            <a:r>
              <a:rPr lang="ru-RU" dirty="0" err="1" smtClean="0"/>
              <a:t>шк</a:t>
            </a:r>
            <a:r>
              <a:rPr lang="ru-RU" dirty="0" smtClean="0"/>
              <a:t>. В 2 ч. Ч. 2 / А. А. Плешаков, Е. А. </a:t>
            </a:r>
            <a:r>
              <a:rPr lang="ru-RU" dirty="0" err="1" smtClean="0"/>
              <a:t>Крючкова</a:t>
            </a:r>
            <a:r>
              <a:rPr lang="ru-RU" dirty="0" smtClean="0"/>
              <a:t>. – 3-е изд. – М.: Просвещение, 2010. </a:t>
            </a:r>
          </a:p>
          <a:p>
            <a:pPr algn="ctr"/>
            <a:r>
              <a:rPr lang="en-US" dirty="0" smtClean="0">
                <a:hlinkClick r:id="rId3"/>
              </a:rPr>
              <a:t>http://www.chuvrdub.ru/patriotic_war_1812_10_14112011.pdf</a:t>
            </a:r>
            <a:r>
              <a:rPr lang="ru-RU" dirty="0" smtClean="0"/>
              <a:t>  ГУК «Чувашская республиканская  детско-юношеская библиотека»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Литература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777\Мои документы\Мои рисунки\французы атакуют русская комп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5172" t="2740" r="5172" b="5479"/>
          <a:stretch>
            <a:fillRect/>
          </a:stretch>
        </p:blipFill>
        <p:spPr bwMode="auto">
          <a:xfrm>
            <a:off x="500034" y="1500174"/>
            <a:ext cx="3786214" cy="47863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Картинка 35 из 20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571612"/>
            <a:ext cx="3929090" cy="4714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357158" y="285729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Почему война 1812 года называется Отечественная?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айл:Andrea Appiani 002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3786214" cy="492922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Бонапарт Наполеон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(1769 - 1821)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405015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В конце </a:t>
            </a:r>
            <a:r>
              <a:rPr lang="en-US" sz="3200" b="1" dirty="0" smtClean="0">
                <a:solidFill>
                  <a:schemeClr val="bg1"/>
                </a:solidFill>
              </a:rPr>
              <a:t>XVIII</a:t>
            </a:r>
            <a:r>
              <a:rPr lang="ru-RU" sz="3200" b="1" dirty="0" smtClean="0">
                <a:solidFill>
                  <a:schemeClr val="bg1"/>
                </a:solidFill>
              </a:rPr>
              <a:t> века генерал Наполеон Бонапарт захватил власть во Франции и провозгласил себя императором.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 из 20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85926"/>
            <a:ext cx="6357982" cy="39290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24000"/>
            <a:ext cx="6429420" cy="4333892"/>
          </a:xfrm>
        </p:spPr>
        <p:txBody>
          <a:bodyPr/>
          <a:lstStyle/>
          <a:p>
            <a:pPr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Ф</a:t>
            </a:r>
            <a:r>
              <a:rPr lang="ru-RU" sz="4000" b="1" dirty="0" smtClean="0">
                <a:solidFill>
                  <a:schemeClr val="accent2"/>
                </a:solidFill>
              </a:rPr>
              <a:t>ранцузская </a:t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армия вторглась в Россию. </a:t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12 июня 1812 года громадная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28596" y="5582074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Началась Отечественная война русского народа против захватчиков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 из 15768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857884" y="2071678"/>
            <a:ext cx="2953512" cy="3657600"/>
          </a:xfrm>
          <a:prstGeom prst="rect">
            <a:avLst/>
          </a:prstGeom>
          <a:noFill/>
          <a:scene3d>
            <a:camera prst="obliqueTopRight"/>
            <a:lightRig rig="threePt" dir="t"/>
          </a:scene3d>
          <a:sp3d>
            <a:bevelT w="139700" h="139700" prst="divot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37147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solidFill>
                  <a:schemeClr val="accent2"/>
                </a:solidFill>
              </a:rPr>
              <a:t>Светлейший князь Михаил Илларионович </a:t>
            </a:r>
            <a:r>
              <a:rPr lang="ru-RU" sz="3600" b="1" spc="50" dirty="0" err="1" smtClean="0">
                <a:ln w="11430"/>
                <a:solidFill>
                  <a:schemeClr val="accent2"/>
                </a:solidFill>
              </a:rPr>
              <a:t>Голенищев-Кутузов-Смоленский</a:t>
            </a:r>
            <a:r>
              <a:rPr lang="ru-RU" sz="3600" b="1" spc="50" dirty="0" smtClean="0">
                <a:ln w="11430"/>
                <a:solidFill>
                  <a:schemeClr val="accent2"/>
                </a:solidFill>
              </a:rPr>
              <a:t/>
            </a:r>
            <a:br>
              <a:rPr lang="ru-RU" sz="3600" b="1" spc="50" dirty="0" smtClean="0">
                <a:ln w="11430"/>
                <a:solidFill>
                  <a:schemeClr val="accent2"/>
                </a:solidFill>
              </a:rPr>
            </a:br>
            <a:r>
              <a:rPr lang="vi-VN" sz="3600" b="1" spc="50" dirty="0" smtClean="0">
                <a:ln w="11430"/>
                <a:solidFill>
                  <a:schemeClr val="accent2"/>
                </a:solidFill>
              </a:rPr>
              <a:t> </a:t>
            </a:r>
            <a:r>
              <a:rPr lang="ru-RU" sz="3600" b="1" spc="50" dirty="0" smtClean="0">
                <a:ln w="11430"/>
                <a:solidFill>
                  <a:schemeClr val="accent2"/>
                </a:solidFill>
              </a:rPr>
              <a:t>1745</a:t>
            </a:r>
            <a:r>
              <a:rPr lang="vi-VN" sz="3600" b="1" spc="50" dirty="0" smtClean="0">
                <a:ln w="11430"/>
                <a:solidFill>
                  <a:schemeClr val="accent2"/>
                </a:solidFill>
              </a:rPr>
              <a:t>—</a:t>
            </a:r>
            <a:r>
              <a:rPr lang="ru-RU" sz="3600" b="1" spc="50" dirty="0" smtClean="0">
                <a:ln w="11430"/>
                <a:solidFill>
                  <a:schemeClr val="accent2"/>
                </a:solidFill>
              </a:rPr>
              <a:t>1813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214554"/>
            <a:ext cx="50006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Командование на себя всеми русскими войсками принял Михаил Илларионович Кутузов.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Кутузов понимал, что с каждым шагом в глубь Росси силы французов будут слабеть, а силы русских войск возрастать.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8 из 629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42976" y="2500306"/>
            <a:ext cx="692948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26 августа на Бородинском поле под неумолчный грохот артиллерии сошлись две огромные армии.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777\Мои документы\Мои рисунки\800px-%D0%9A%D0%BE%D0%BD%D0%B5%D1%86_%D0%91%D0%BE%D1%80%D0%BE%D0%B4%D0%B8%D0%BD%D1%81%D0%BA%D0%BE%D0%B3%D0%BE_%D0%B1%D0%BE%D1%8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20932" y="1524000"/>
            <a:ext cx="7102136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Конец Бородинского сражения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777\Мои документы\Мои рисунки\пожар москв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00200"/>
            <a:ext cx="6529990" cy="475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Москва запылала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 из 207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285852" y="2100262"/>
            <a:ext cx="6500858" cy="42576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14 декабря 1812 года последние остатки французских войск были изгнаны за пределы России.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112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 Конкурс  «Недаром помнит вся Россия» Отечественная война  1812 года </vt:lpstr>
      <vt:lpstr>  </vt:lpstr>
      <vt:lpstr>   Бонапарт Наполеон  (1769 - 1821)  </vt:lpstr>
      <vt:lpstr>       Французская  армия вторглась в Россию.  12 июня 1812 года громадная</vt:lpstr>
      <vt:lpstr>     Светлейший князь Михаил Илларионович Голенищев-Кутузов-Смоленский  1745—1813 </vt:lpstr>
      <vt:lpstr>    26 августа на Бородинском поле под неумолчный грохот артиллерии сошлись две огромные армии.  </vt:lpstr>
      <vt:lpstr>Конец Бородинского сражения</vt:lpstr>
      <vt:lpstr>Москва запылала</vt:lpstr>
      <vt:lpstr> 14 декабря 1812 года последние остатки французских войск были изгнаны за пределы России.</vt:lpstr>
      <vt:lpstr> В 1814 году русские войска и их союзники вошли в Париж. Так закончилась попытка поставить Россию на колени. </vt:lpstr>
      <vt:lpstr>Памятник Кутузову около Казанского собора. </vt:lpstr>
      <vt:lpstr>Памятник русским воинам на Бородинском поле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 1812 года</dc:title>
  <dc:creator>Ильшат Актасович</dc:creator>
  <cp:lastModifiedBy>Ильшат Актасович</cp:lastModifiedBy>
  <cp:revision>10</cp:revision>
  <dcterms:created xsi:type="dcterms:W3CDTF">2012-03-29T04:01:48Z</dcterms:created>
  <dcterms:modified xsi:type="dcterms:W3CDTF">2012-04-17T10:50:42Z</dcterms:modified>
</cp:coreProperties>
</file>