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6" r:id="rId6"/>
    <p:sldId id="262" r:id="rId7"/>
    <p:sldId id="263" r:id="rId8"/>
    <p:sldId id="267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7" autoAdjust="0"/>
    <p:restoredTop sz="94660"/>
  </p:normalViewPr>
  <p:slideViewPr>
    <p:cSldViewPr>
      <p:cViewPr varScale="1">
        <p:scale>
          <a:sx n="77" d="100"/>
          <a:sy n="77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47DA6-F360-422B-A437-8B7598692FA4}" type="datetimeFigureOut">
              <a:rPr lang="ru-RU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18892-D0C9-43FC-AAE2-0C0976B7AB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D8C2A-0AA1-4436-9178-F028510B24B9}" type="datetimeFigureOut">
              <a:rPr lang="ru-RU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94430-7B06-49D1-8338-FCEDA8CE0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12D20-2201-4941-8CB5-9CD418BD67E1}" type="datetimeFigureOut">
              <a:rPr lang="ru-RU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47B91-69ED-4892-A95B-F5780A517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E4701-59E4-473C-BB9D-B177133F815D}" type="datetimeFigureOut">
              <a:rPr lang="ru-RU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02F82-9C5F-42CF-8BF9-9A7CBEE8E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72994-B560-4B5B-9761-B2D0A97231EB}" type="datetimeFigureOut">
              <a:rPr lang="ru-RU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B4109-EB89-4B04-8E9A-9DAB93906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1D38D-61CB-4EC1-A316-4EB4B4271177}" type="datetimeFigureOut">
              <a:rPr lang="ru-RU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09A56-F6B9-401F-97DC-4E0E8B55B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C9F17-CF57-491F-AFD1-6EB396A1990A}" type="datetimeFigureOut">
              <a:rPr lang="ru-RU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80B08-4354-402E-A263-D2E637A14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206D5-31FC-4801-95EC-7A183D72D55C}" type="datetimeFigureOut">
              <a:rPr lang="ru-RU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23E28-DC60-49F3-A99A-F24B499CC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DA3D9-86AD-4D15-BB01-42E71C56039D}" type="datetimeFigureOut">
              <a:rPr lang="ru-RU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21ADF-1C1E-4F76-9AAD-D3C80C1625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387FD-C11B-4A83-8686-DEE14A042D6F}" type="datetimeFigureOut">
              <a:rPr lang="ru-RU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FE9A0-F708-48F8-BE4F-FD2750F27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0DC37-BED6-43A6-BD61-062CCB7BB554}" type="datetimeFigureOut">
              <a:rPr lang="ru-RU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2D5FD-E192-4110-A2E3-90E40A4B8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2663BE-6081-427B-AB0E-60C9299269AF}" type="datetimeFigureOut">
              <a:rPr lang="ru-RU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84C356-6EED-4951-B5B3-04F688DFA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3"/>
          <p:cNvSpPr>
            <a:spLocks noGrp="1"/>
          </p:cNvSpPr>
          <p:nvPr>
            <p:ph type="ctrTitle"/>
          </p:nvPr>
        </p:nvSpPr>
        <p:spPr>
          <a:xfrm>
            <a:off x="685800" y="188913"/>
            <a:ext cx="7772400" cy="792162"/>
          </a:xfrm>
        </p:spPr>
        <p:txBody>
          <a:bodyPr/>
          <a:lstStyle/>
          <a:p>
            <a:r>
              <a:rPr lang="ru-RU" sz="5400" smtClean="0">
                <a:latin typeface="Monotype Corsiva" pitchFamily="66" charset="0"/>
              </a:rPr>
              <a:t>Давайте знакомиться</a:t>
            </a:r>
          </a:p>
        </p:txBody>
      </p:sp>
      <p:sp>
        <p:nvSpPr>
          <p:cNvPr id="13314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932363" y="2133600"/>
            <a:ext cx="3671887" cy="3505200"/>
          </a:xfrm>
        </p:spPr>
        <p:txBody>
          <a:bodyPr/>
          <a:lstStyle/>
          <a:p>
            <a:r>
              <a:rPr lang="ru-RU" sz="5400" smtClean="0">
                <a:solidFill>
                  <a:schemeClr val="tx1"/>
                </a:solidFill>
                <a:latin typeface="Monotype Corsiva" pitchFamily="66" charset="0"/>
              </a:rPr>
              <a:t>Галкина Елена Анатольевна</a:t>
            </a:r>
          </a:p>
        </p:txBody>
      </p:sp>
      <p:pic>
        <p:nvPicPr>
          <p:cNvPr id="13315" name="Picture 2" descr="C:\Users\User\Pictures\P10709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435100"/>
            <a:ext cx="2808288" cy="412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313113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z="4400" b="1" smtClean="0">
              <a:latin typeface="Monotype Corsiva" pitchFamily="66" charset="0"/>
            </a:endParaRPr>
          </a:p>
          <a:p>
            <a:pPr algn="ctr">
              <a:buFont typeface="Arial" charset="0"/>
              <a:buNone/>
            </a:pPr>
            <a:endParaRPr lang="ru-RU" sz="4400" b="1" smtClean="0">
              <a:latin typeface="Monotype Corsiva" pitchFamily="66" charset="0"/>
            </a:endParaRPr>
          </a:p>
          <a:p>
            <a:pPr algn="ctr">
              <a:buFont typeface="Arial" charset="0"/>
              <a:buNone/>
            </a:pPr>
            <a:r>
              <a:rPr lang="ru-RU" sz="5400" b="1" smtClean="0">
                <a:latin typeface="Monotype Corsiva" pitchFamily="66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5400" smtClean="0">
                <a:latin typeface="Monotype Corsiva" pitchFamily="66" charset="0"/>
              </a:rPr>
              <a:t>Краткие сведения: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ru-RU" sz="2800" b="1" smtClean="0">
                <a:latin typeface="Monotype Corsiva" pitchFamily="66" charset="0"/>
              </a:rPr>
              <a:t>Образование</a:t>
            </a:r>
            <a:r>
              <a:rPr lang="ru-RU" sz="2800" smtClean="0">
                <a:latin typeface="Monotype Corsiva" pitchFamily="66" charset="0"/>
              </a:rPr>
              <a:t> – высшее, Тульский государственный педагогический институт им. Л.Н. Толстого, индустриально-педагогический факультет, 1993г.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ru-RU" sz="2800" b="1" smtClean="0">
                <a:latin typeface="Monotype Corsiva" pitchFamily="66" charset="0"/>
              </a:rPr>
              <a:t>Общий педагогический стаж – </a:t>
            </a:r>
            <a:r>
              <a:rPr lang="ru-RU" sz="2800" smtClean="0">
                <a:latin typeface="Monotype Corsiva" pitchFamily="66" charset="0"/>
              </a:rPr>
              <a:t>19 лет.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ru-RU" sz="2800" b="1" smtClean="0">
                <a:latin typeface="Monotype Corsiva" pitchFamily="66" charset="0"/>
              </a:rPr>
              <a:t>Стаж работы в данном учреждении </a:t>
            </a:r>
            <a:r>
              <a:rPr lang="ru-RU" sz="2800" smtClean="0">
                <a:latin typeface="Monotype Corsiva" pitchFamily="66" charset="0"/>
              </a:rPr>
              <a:t>– 4 года.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ru-RU" sz="2800" b="1" smtClean="0">
                <a:latin typeface="Monotype Corsiva" pitchFamily="66" charset="0"/>
              </a:rPr>
              <a:t>Квалификационная категория – </a:t>
            </a:r>
            <a:r>
              <a:rPr lang="ru-RU" sz="2800" smtClean="0">
                <a:latin typeface="Monotype Corsiva" pitchFamily="66" charset="0"/>
              </a:rPr>
              <a:t>первая .</a:t>
            </a:r>
            <a:endParaRPr lang="ru-RU" sz="2800" b="1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0"/>
            <a:ext cx="7772400" cy="1125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atin typeface="Monotype Corsiva" pitchFamily="66" charset="0"/>
              </a:rPr>
              <a:t>Непосредственная образовательная деятельность</a:t>
            </a:r>
            <a:endParaRPr lang="ru-RU" b="1" dirty="0">
              <a:latin typeface="Monotype Corsiva" pitchFamily="66" charset="0"/>
            </a:endParaRPr>
          </a:p>
        </p:txBody>
      </p:sp>
      <p:pic>
        <p:nvPicPr>
          <p:cNvPr id="15362" name="Picture 3" descr="F:\лена\Детский сад\IMG_0032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2636838"/>
            <a:ext cx="3971925" cy="297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2" descr="F:\лена\Детский сад\IMG_0013 - коп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268413"/>
            <a:ext cx="39370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3600" b="1" smtClean="0">
                <a:latin typeface="Monotype Corsiva" pitchFamily="66" charset="0"/>
              </a:rPr>
              <a:t>Работы воспитанников</a:t>
            </a:r>
          </a:p>
        </p:txBody>
      </p:sp>
      <p:pic>
        <p:nvPicPr>
          <p:cNvPr id="16386" name="Picture 2" descr="C:\Users\User\Desktop\Новая папка\IMG_08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781300"/>
            <a:ext cx="2592388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C:\Users\User\Desktop\Новая папка\IMG_089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1700213"/>
            <a:ext cx="1706563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C:\Users\User\Desktop\Новая папка\IMG_089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836613"/>
            <a:ext cx="259238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C:\Users\User\Desktop\Новая папка\IMG_089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4797425"/>
            <a:ext cx="2540000" cy="190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C:\Users\User\Desktop\Новая папка\IMG_089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908050"/>
            <a:ext cx="25923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 descr="C:\Users\User\Desktop\Новая папка\IMG_089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24525" y="2852738"/>
            <a:ext cx="259238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 descr="C:\Users\User\Desktop\Новая папка\IMG_089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76375" y="4724400"/>
            <a:ext cx="25908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9366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400" b="1" smtClean="0">
                <a:latin typeface="Monotype Corsiva" pitchFamily="66" charset="0"/>
              </a:rPr>
              <a:t>Участие в праздниках</a:t>
            </a:r>
          </a:p>
        </p:txBody>
      </p:sp>
      <p:pic>
        <p:nvPicPr>
          <p:cNvPr id="17410" name="Picture 2" descr="F:\лена\Детский сад\Новая папка\DSC00021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3644900"/>
            <a:ext cx="2632075" cy="26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F:\лена\Детский сад\Новая папка\P1130651 - коп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908050"/>
            <a:ext cx="343535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7" descr="F:\лена\Детский сад\Новая папка\SAM_4368 - копи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75" y="2205038"/>
            <a:ext cx="2662238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8" descr="F:\лена\Детский сад\Новая папка\SAM_4753 - копия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3789363"/>
            <a:ext cx="3321050" cy="244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9" descr="F:\лена\Детский сад\Новая папка\Изображение 555 029 - копия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825" y="1052513"/>
            <a:ext cx="3262313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>
          <a:xfrm>
            <a:off x="611188" y="188913"/>
            <a:ext cx="7772400" cy="863600"/>
          </a:xfrm>
        </p:spPr>
        <p:txBody>
          <a:bodyPr/>
          <a:lstStyle/>
          <a:p>
            <a:r>
              <a:rPr lang="ru-RU" b="1" smtClean="0">
                <a:latin typeface="Monotype Corsiva" pitchFamily="66" charset="0"/>
              </a:rPr>
              <a:t>Повышение квалификации</a:t>
            </a:r>
          </a:p>
        </p:txBody>
      </p:sp>
      <p:pic>
        <p:nvPicPr>
          <p:cNvPr id="18434" name="Picture 2" descr="C:\Users\User\Pictures\для презентации\File10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628775"/>
            <a:ext cx="2682875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 descr="C:\Users\User\Pictures\для презентации\File106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1628775"/>
            <a:ext cx="2544763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395288" y="188913"/>
            <a:ext cx="8229600" cy="8921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400" b="1" smtClean="0">
                <a:latin typeface="Monotype Corsiva" pitchFamily="66" charset="0"/>
              </a:rPr>
              <a:t>Участие в конкурсах, семинарах</a:t>
            </a:r>
          </a:p>
        </p:txBody>
      </p:sp>
      <p:pic>
        <p:nvPicPr>
          <p:cNvPr id="19458" name="Picture 2" descr="C:\Users\User\Pictures\на мой сайт\лена\IMG_0353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1196975"/>
            <a:ext cx="2409825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6551613" y="3141663"/>
            <a:ext cx="25923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«Филимоновское чудо»</a:t>
            </a:r>
          </a:p>
        </p:txBody>
      </p:sp>
      <p:pic>
        <p:nvPicPr>
          <p:cNvPr id="19460" name="Picture 3" descr="C:\Users\User\Pictures\на мой сайт\лена\IMG_3758 - коп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563" y="1196975"/>
            <a:ext cx="25923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755650" y="3284538"/>
            <a:ext cx="2160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«Тула оружейная»</a:t>
            </a:r>
          </a:p>
        </p:txBody>
      </p:sp>
      <p:pic>
        <p:nvPicPr>
          <p:cNvPr id="19462" name="Picture 2" descr="C:\Users\User\Pictures\для презентации\File105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9563" y="3573463"/>
            <a:ext cx="1925637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3" descr="C:\Users\User\Pictures\для презентации\File106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2988" y="3716338"/>
            <a:ext cx="1849437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2" descr="H:\Я олимпийский чемпион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4300" y="1628775"/>
            <a:ext cx="1817688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TextBox 9"/>
          <p:cNvSpPr txBox="1">
            <a:spLocks noChangeArrowheads="1"/>
          </p:cNvSpPr>
          <p:nvPr/>
        </p:nvSpPr>
        <p:spPr bwMode="auto">
          <a:xfrm>
            <a:off x="3779838" y="4437063"/>
            <a:ext cx="2232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«Я – олимпийский чемпион»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r>
              <a:rPr lang="ru-RU" b="1" smtClean="0">
                <a:latin typeface="Monotype Corsiva" pitchFamily="66" charset="0"/>
              </a:rPr>
              <a:t>Проведение мастер-класса</a:t>
            </a:r>
            <a:endParaRPr lang="ru-RU" smtClean="0"/>
          </a:p>
        </p:txBody>
      </p:sp>
      <p:pic>
        <p:nvPicPr>
          <p:cNvPr id="20482" name="Picture 2" descr="C:\Users\User\Pictures\Новая папка (2)\P11101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46378">
            <a:off x="4891088" y="2192338"/>
            <a:ext cx="3744912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4" descr="C:\Users\User\Pictures\Новая папка (2)\P111013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38876">
            <a:off x="468313" y="1989138"/>
            <a:ext cx="3760787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6" descr="C:\Users\User\Pictures\для презентации\File10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3992563"/>
            <a:ext cx="2033587" cy="286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4" descr="C:\Users\User\Pictures\для презентации\File10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4087813"/>
            <a:ext cx="1979612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5" descr="C:\Users\User\Pictures\для презентации\File106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988" y="3068638"/>
            <a:ext cx="2005012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720725"/>
          </a:xfrm>
        </p:spPr>
        <p:txBody>
          <a:bodyPr/>
          <a:lstStyle/>
          <a:p>
            <a:r>
              <a:rPr lang="ru-RU" b="1" smtClean="0">
                <a:latin typeface="Monotype Corsiva" pitchFamily="66" charset="0"/>
              </a:rPr>
              <a:t>Мои достижения</a:t>
            </a:r>
          </a:p>
        </p:txBody>
      </p:sp>
      <p:pic>
        <p:nvPicPr>
          <p:cNvPr id="21509" name="Picture 3" descr="C:\Users\User\Pictures\для презентации\File105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1125538"/>
            <a:ext cx="1998663" cy="284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7" descr="C:\Users\User\Pictures\для презентации\File106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08400" y="1125538"/>
            <a:ext cx="2057400" cy="297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8" descr="C:\Users\User\Pictures\для презентации\File1068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43663" y="3068638"/>
            <a:ext cx="2038350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2" descr="C:\Users\User\Pictures\для презентации\File1058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94538" y="1196975"/>
            <a:ext cx="2049462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62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Arial</vt:lpstr>
      <vt:lpstr>Monotype Corsiva</vt:lpstr>
      <vt:lpstr>Тема Office</vt:lpstr>
      <vt:lpstr>Давайте знакомиться</vt:lpstr>
      <vt:lpstr>Слайд 2</vt:lpstr>
      <vt:lpstr>Непосредственная образовательная деятельность</vt:lpstr>
      <vt:lpstr>Слайд 4</vt:lpstr>
      <vt:lpstr>Слайд 5</vt:lpstr>
      <vt:lpstr>Повышение квалификации</vt:lpstr>
      <vt:lpstr>Слайд 7</vt:lpstr>
      <vt:lpstr>Проведение мастер-класса</vt:lpstr>
      <vt:lpstr>Мои достижения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 –дефектолог </dc:title>
  <dc:creator>User</dc:creator>
  <cp:lastModifiedBy>Admin</cp:lastModifiedBy>
  <cp:revision>50</cp:revision>
  <dcterms:created xsi:type="dcterms:W3CDTF">2013-12-15T19:51:25Z</dcterms:created>
  <dcterms:modified xsi:type="dcterms:W3CDTF">2014-01-15T10:30:49Z</dcterms:modified>
</cp:coreProperties>
</file>