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69" r:id="rId3"/>
    <p:sldId id="270" r:id="rId4"/>
    <p:sldId id="263" r:id="rId5"/>
    <p:sldId id="264" r:id="rId6"/>
    <p:sldId id="265" r:id="rId7"/>
    <p:sldId id="259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C2F39-F3EC-4FFF-95E4-C76644A5718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4BDD-DBBF-4432-A8DB-F08185F7B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/>
              <a:t>"На арене цирка"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Автор составитель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Григорьева Елена Юрьевна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im7-tub-ru.yandex.net/i?id=431013857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721523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448333527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3929090" cy="4714908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431013857-3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571480"/>
            <a:ext cx="4071966" cy="2928958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58335314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714752"/>
            <a:ext cx="407196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5-tub-ru.yandex.net/i?id=98874045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000504"/>
            <a:ext cx="3500462" cy="2857496"/>
          </a:xfrm>
          <a:prstGeom prst="rect">
            <a:avLst/>
          </a:prstGeom>
          <a:noFill/>
        </p:spPr>
      </p:pic>
      <p:pic>
        <p:nvPicPr>
          <p:cNvPr id="22534" name="Picture 6" descr="http://im5-tub-ru.yandex.net/i?id=3245231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000528" cy="3714776"/>
          </a:xfrm>
          <a:prstGeom prst="rect">
            <a:avLst/>
          </a:prstGeom>
          <a:noFill/>
        </p:spPr>
      </p:pic>
      <p:pic>
        <p:nvPicPr>
          <p:cNvPr id="22536" name="Picture 8" descr="http://im4-tub-ru.yandex.net/i?id=102927189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85728"/>
            <a:ext cx="371477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0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285860"/>
            <a:ext cx="378621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://im0-tub-ru.yandex.net/i?id=115440967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785794"/>
            <a:ext cx="3643338" cy="2500330"/>
          </a:xfrm>
          <a:prstGeom prst="rect">
            <a:avLst/>
          </a:prstGeom>
          <a:noFill/>
        </p:spPr>
      </p:pic>
      <p:pic>
        <p:nvPicPr>
          <p:cNvPr id="21510" name="Picture 6" descr="http://im2-tub-ru.yandex.net/i?id=137599566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786190"/>
            <a:ext cx="3714776" cy="25003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29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857496"/>
            <a:ext cx="433864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im6-tub-ru.yandex.net/i?id=260793302-0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407196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28" descr="im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4357718" cy="461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im0-tub-ru.yandex.net/i?id=153334326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429000"/>
            <a:ext cx="3143272" cy="3214710"/>
          </a:xfrm>
          <a:prstGeom prst="rect">
            <a:avLst/>
          </a:prstGeom>
          <a:noFill/>
        </p:spPr>
      </p:pic>
      <p:pic>
        <p:nvPicPr>
          <p:cNvPr id="24586" name="Picture 10" descr="http://im2-tub-ru.yandex.net/i?id=41807286-5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357166"/>
            <a:ext cx="335758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im5-tub-ru.yandex.net/i?id=28310394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429000"/>
            <a:ext cx="4071966" cy="2857520"/>
          </a:xfrm>
          <a:prstGeom prst="rect">
            <a:avLst/>
          </a:prstGeom>
          <a:noFill/>
        </p:spPr>
      </p:pic>
      <p:pic>
        <p:nvPicPr>
          <p:cNvPr id="5124" name="Picture 4" descr="http://im4-tub-ru.yandex.net/i?id=74725623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3857652" cy="2643206"/>
          </a:xfrm>
          <a:prstGeom prst="rect">
            <a:avLst/>
          </a:prstGeom>
          <a:noFill/>
        </p:spPr>
      </p:pic>
      <p:pic>
        <p:nvPicPr>
          <p:cNvPr id="5126" name="Picture 6" descr="http://im7-tub-ru.yandex.net/i?id=489859250-3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57166"/>
            <a:ext cx="3643338" cy="2571768"/>
          </a:xfrm>
          <a:prstGeom prst="rect">
            <a:avLst/>
          </a:prstGeom>
          <a:noFill/>
        </p:spPr>
      </p:pic>
      <p:pic>
        <p:nvPicPr>
          <p:cNvPr id="2" name="Picture 2" descr="http://im8-tub-ru.yandex.net/i?id=29746271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3429000"/>
            <a:ext cx="357190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27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071546"/>
            <a:ext cx="371477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http://im7-tub-ru.yandex.net/i?id=61700341-1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00438"/>
            <a:ext cx="3714776" cy="2928958"/>
          </a:xfrm>
          <a:prstGeom prst="rect">
            <a:avLst/>
          </a:prstGeom>
          <a:noFill/>
        </p:spPr>
      </p:pic>
      <p:pic>
        <p:nvPicPr>
          <p:cNvPr id="25610" name="Picture 10" descr="http://im5-tub-ru.yandex.net/i?id=121270754-6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28604"/>
            <a:ext cx="378621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3-tub-ru.yandex.net/i?id=171343350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14290"/>
            <a:ext cx="2000264" cy="2286016"/>
          </a:xfrm>
          <a:prstGeom prst="rect">
            <a:avLst/>
          </a:prstGeom>
          <a:noFill/>
        </p:spPr>
      </p:pic>
      <p:pic>
        <p:nvPicPr>
          <p:cNvPr id="2052" name="Picture 4" descr="http://im4-tub-ru.yandex.net/i?id=25768013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256"/>
            <a:ext cx="2571768" cy="2143140"/>
          </a:xfrm>
          <a:prstGeom prst="rect">
            <a:avLst/>
          </a:prstGeom>
          <a:noFill/>
        </p:spPr>
      </p:pic>
      <p:pic>
        <p:nvPicPr>
          <p:cNvPr id="2054" name="Picture 6" descr="http://im2-tub-ru.yandex.net/i?id=224208315-1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1857364"/>
            <a:ext cx="3571900" cy="3500462"/>
          </a:xfrm>
          <a:prstGeom prst="rect">
            <a:avLst/>
          </a:prstGeom>
          <a:noFill/>
        </p:spPr>
      </p:pic>
      <p:pic>
        <p:nvPicPr>
          <p:cNvPr id="2056" name="Picture 8" descr="http://im4-tub-ru.yandex.net/i?id=474593311-5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642918"/>
            <a:ext cx="2357454" cy="2428892"/>
          </a:xfrm>
          <a:prstGeom prst="rect">
            <a:avLst/>
          </a:prstGeom>
          <a:noFill/>
        </p:spPr>
      </p:pic>
      <p:pic>
        <p:nvPicPr>
          <p:cNvPr id="2058" name="Picture 10" descr="http://im6-tub-ru.yandex.net/i?id=587043390-1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9" y="4143380"/>
            <a:ext cx="235742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10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"На арене цирка"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2013-03-11T06:05:37Z</dcterms:created>
  <dcterms:modified xsi:type="dcterms:W3CDTF">2013-03-24T16:50:40Z</dcterms:modified>
</cp:coreProperties>
</file>