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1" r:id="rId2"/>
    <p:sldId id="269" r:id="rId3"/>
    <p:sldId id="270" r:id="rId4"/>
    <p:sldId id="263" r:id="rId5"/>
    <p:sldId id="264" r:id="rId6"/>
    <p:sldId id="265" r:id="rId7"/>
    <p:sldId id="259" r:id="rId8"/>
    <p:sldId id="266" r:id="rId9"/>
    <p:sldId id="268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6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39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2F39-F3EC-4FFF-95E4-C76644A57180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E4BDD-DBBF-4432-A8DB-F08185F7BF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2F39-F3EC-4FFF-95E4-C76644A57180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E4BDD-DBBF-4432-A8DB-F08185F7BF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2F39-F3EC-4FFF-95E4-C76644A57180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E4BDD-DBBF-4432-A8DB-F08185F7BF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2F39-F3EC-4FFF-95E4-C76644A57180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E4BDD-DBBF-4432-A8DB-F08185F7BF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2F39-F3EC-4FFF-95E4-C76644A57180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E4BDD-DBBF-4432-A8DB-F08185F7BF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2F39-F3EC-4FFF-95E4-C76644A57180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E4BDD-DBBF-4432-A8DB-F08185F7BF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2F39-F3EC-4FFF-95E4-C76644A57180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E4BDD-DBBF-4432-A8DB-F08185F7BF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2F39-F3EC-4FFF-95E4-C76644A57180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E4BDD-DBBF-4432-A8DB-F08185F7BF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2F39-F3EC-4FFF-95E4-C76644A57180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E4BDD-DBBF-4432-A8DB-F08185F7BF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2F39-F3EC-4FFF-95E4-C76644A57180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E4BDD-DBBF-4432-A8DB-F08185F7BF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2F39-F3EC-4FFF-95E4-C76644A57180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E4BDD-DBBF-4432-A8DB-F08185F7BF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C2F39-F3EC-4FFF-95E4-C76644A57180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E4BDD-DBBF-4432-A8DB-F08185F7BFE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u="sng" dirty="0" smtClean="0"/>
              <a:t>"На арене цирка"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Автор составитель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Григорьева Елена Юрьевна</a:t>
            </a:r>
            <a:endParaRPr lang="ru-RU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8" name="Picture 4" descr="http://im7-tub-ru.yandex.net/i?id=431013857-35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500042"/>
            <a:ext cx="7215238" cy="57150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0-tub-ru.yandex.net/i?id=448333527-32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642918"/>
            <a:ext cx="3929090" cy="4714908"/>
          </a:xfrm>
          <a:prstGeom prst="rect">
            <a:avLst/>
          </a:prstGeom>
          <a:noFill/>
        </p:spPr>
      </p:pic>
      <p:pic>
        <p:nvPicPr>
          <p:cNvPr id="1028" name="Picture 4" descr="http://im7-tub-ru.yandex.net/i?id=431013857-35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2" y="571480"/>
            <a:ext cx="4071966" cy="2928958"/>
          </a:xfrm>
          <a:prstGeom prst="rect">
            <a:avLst/>
          </a:prstGeom>
          <a:noFill/>
        </p:spPr>
      </p:pic>
      <p:pic>
        <p:nvPicPr>
          <p:cNvPr id="1030" name="Picture 6" descr="http://im6-tub-ru.yandex.net/i?id=58335314-47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7752" y="3714752"/>
            <a:ext cx="4071966" cy="2714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im5-tub-ru.yandex.net/i?id=98874045-35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8992" y="4000504"/>
            <a:ext cx="3500462" cy="2857496"/>
          </a:xfrm>
          <a:prstGeom prst="rect">
            <a:avLst/>
          </a:prstGeom>
          <a:noFill/>
        </p:spPr>
      </p:pic>
      <p:pic>
        <p:nvPicPr>
          <p:cNvPr id="22534" name="Picture 6" descr="http://im5-tub-ru.yandex.net/i?id=3245231-39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214290"/>
            <a:ext cx="4000528" cy="3714776"/>
          </a:xfrm>
          <a:prstGeom prst="rect">
            <a:avLst/>
          </a:prstGeom>
          <a:noFill/>
        </p:spPr>
      </p:pic>
      <p:pic>
        <p:nvPicPr>
          <p:cNvPr id="22536" name="Picture 8" descr="http://im4-tub-ru.yandex.net/i?id=102927189-06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2066" y="285728"/>
            <a:ext cx="3714776" cy="3571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Рисунок 30" descr="img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1285860"/>
            <a:ext cx="3786214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4" descr="http://im0-tub-ru.yandex.net/i?id=115440967-45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38" y="785794"/>
            <a:ext cx="3643338" cy="2500330"/>
          </a:xfrm>
          <a:prstGeom prst="rect">
            <a:avLst/>
          </a:prstGeom>
          <a:noFill/>
        </p:spPr>
      </p:pic>
      <p:pic>
        <p:nvPicPr>
          <p:cNvPr id="21510" name="Picture 6" descr="http://im2-tub-ru.yandex.net/i?id=137599566-64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1538" y="3786190"/>
            <a:ext cx="3714776" cy="250032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Рисунок 29" descr="img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2857496"/>
            <a:ext cx="4338640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4" descr="http://im6-tub-ru.yandex.net/i?id=260793302-04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214290"/>
            <a:ext cx="4071966" cy="3714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Рисунок 28" descr="img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071546"/>
            <a:ext cx="4357718" cy="4619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4" descr="http://im0-tub-ru.yandex.net/i?id=153334326-25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6" y="3429000"/>
            <a:ext cx="3143272" cy="3214710"/>
          </a:xfrm>
          <a:prstGeom prst="rect">
            <a:avLst/>
          </a:prstGeom>
          <a:noFill/>
        </p:spPr>
      </p:pic>
      <p:pic>
        <p:nvPicPr>
          <p:cNvPr id="24586" name="Picture 10" descr="http://im2-tub-ru.yandex.net/i?id=41807286-50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57818" y="357166"/>
            <a:ext cx="3357586" cy="2714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http://im5-tub-ru.yandex.net/i?id=28310394-60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3429000"/>
            <a:ext cx="4071966" cy="2857520"/>
          </a:xfrm>
          <a:prstGeom prst="rect">
            <a:avLst/>
          </a:prstGeom>
          <a:noFill/>
        </p:spPr>
      </p:pic>
      <p:pic>
        <p:nvPicPr>
          <p:cNvPr id="5124" name="Picture 4" descr="http://im4-tub-ru.yandex.net/i?id=74725623-56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357166"/>
            <a:ext cx="3857652" cy="2643206"/>
          </a:xfrm>
          <a:prstGeom prst="rect">
            <a:avLst/>
          </a:prstGeom>
          <a:noFill/>
        </p:spPr>
      </p:pic>
      <p:pic>
        <p:nvPicPr>
          <p:cNvPr id="5126" name="Picture 6" descr="http://im7-tub-ru.yandex.net/i?id=489859250-38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628" y="357166"/>
            <a:ext cx="3643338" cy="2571768"/>
          </a:xfrm>
          <a:prstGeom prst="rect">
            <a:avLst/>
          </a:prstGeom>
          <a:noFill/>
        </p:spPr>
      </p:pic>
      <p:pic>
        <p:nvPicPr>
          <p:cNvPr id="2" name="Picture 2" descr="http://im8-tub-ru.yandex.net/i?id=29746271-39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0628" y="3429000"/>
            <a:ext cx="3571900" cy="2857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Рисунок 27" descr="img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1071546"/>
            <a:ext cx="3714776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4" descr="http://im7-tub-ru.yandex.net/i?id=61700341-10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3500438"/>
            <a:ext cx="3714776" cy="2928958"/>
          </a:xfrm>
          <a:prstGeom prst="rect">
            <a:avLst/>
          </a:prstGeom>
          <a:noFill/>
        </p:spPr>
      </p:pic>
      <p:pic>
        <p:nvPicPr>
          <p:cNvPr id="25610" name="Picture 10" descr="http://im5-tub-ru.yandex.net/i?id=121270754-63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428604"/>
            <a:ext cx="3786214" cy="2714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m3-tub-ru.yandex.net/i?id=171343350-48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92" y="214290"/>
            <a:ext cx="2000264" cy="2286016"/>
          </a:xfrm>
          <a:prstGeom prst="rect">
            <a:avLst/>
          </a:prstGeom>
          <a:noFill/>
        </p:spPr>
      </p:pic>
      <p:pic>
        <p:nvPicPr>
          <p:cNvPr id="2052" name="Picture 4" descr="http://im4-tub-ru.yandex.net/i?id=25768013-64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4286256"/>
            <a:ext cx="2571768" cy="2143140"/>
          </a:xfrm>
          <a:prstGeom prst="rect">
            <a:avLst/>
          </a:prstGeom>
          <a:noFill/>
        </p:spPr>
      </p:pic>
      <p:pic>
        <p:nvPicPr>
          <p:cNvPr id="2054" name="Picture 6" descr="http://im2-tub-ru.yandex.net/i?id=224208315-16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71802" y="1857364"/>
            <a:ext cx="3571900" cy="3500462"/>
          </a:xfrm>
          <a:prstGeom prst="rect">
            <a:avLst/>
          </a:prstGeom>
          <a:noFill/>
        </p:spPr>
      </p:pic>
      <p:pic>
        <p:nvPicPr>
          <p:cNvPr id="2056" name="Picture 8" descr="http://im4-tub-ru.yandex.net/i?id=474593311-54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472" y="642918"/>
            <a:ext cx="2357454" cy="2428892"/>
          </a:xfrm>
          <a:prstGeom prst="rect">
            <a:avLst/>
          </a:prstGeom>
          <a:noFill/>
        </p:spPr>
      </p:pic>
      <p:pic>
        <p:nvPicPr>
          <p:cNvPr id="2058" name="Picture 10" descr="http://im6-tub-ru.yandex.net/i?id=587043390-18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86579" y="4143380"/>
            <a:ext cx="2357422" cy="2357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</TotalTime>
  <Words>10</Words>
  <Application>Microsoft Office PowerPoint</Application>
  <PresentationFormat>Экран (4:3)</PresentationFormat>
  <Paragraphs>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"На арене цирка"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18</cp:revision>
  <dcterms:created xsi:type="dcterms:W3CDTF">2013-03-11T06:05:37Z</dcterms:created>
  <dcterms:modified xsi:type="dcterms:W3CDTF">2013-03-24T16:50:40Z</dcterms:modified>
</cp:coreProperties>
</file>