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3" r:id="rId4"/>
    <p:sldId id="267" r:id="rId5"/>
    <p:sldId id="266" r:id="rId6"/>
    <p:sldId id="264" r:id="rId7"/>
    <p:sldId id="265" r:id="rId8"/>
    <p:sldId id="259" r:id="rId9"/>
    <p:sldId id="260" r:id="rId10"/>
    <p:sldId id="261" r:id="rId11"/>
    <p:sldId id="262" r:id="rId12"/>
    <p:sldId id="257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383E-234A-4965-BED1-011C18C42B01}" type="datetimeFigureOut">
              <a:rPr lang="ru-RU" smtClean="0"/>
              <a:pPr/>
              <a:t>15.04.2012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E233-3F8C-42C9-BD66-8AD3A1F000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/>
          <a:lstStyle/>
          <a:p>
            <a:r>
              <a:rPr lang="ru-RU" dirty="0" smtClean="0"/>
              <a:t>Времена года.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28728" y="2786058"/>
            <a:ext cx="6557986" cy="2543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класс.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Окружающий мир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Учитель: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Пелепягина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Э.А.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СОШ №2 г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П-Забайкальский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1"/>
            <a:ext cx="8029604" cy="121444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***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7929618" cy="500066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 лугами зной стоит,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Пчёлка над цветком жужжит.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Речка, лес, фруктовый сад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 к себе тогда манят.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Скажут всё, что это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Наступило …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&amp;S\Администратор\Мои документы\Мои рисунки\ControlCenter3\Scan\CCF25092011_000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7958166" cy="1643073"/>
          </a:xfrm>
        </p:spPr>
        <p:txBody>
          <a:bodyPr/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858180" cy="399575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первую ступеньку</a:t>
            </a:r>
          </a:p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Встал парень молодой,</a:t>
            </a:r>
          </a:p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двенадцатой ступеньке</a:t>
            </a:r>
          </a:p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Пришёл старик седой.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&amp;S\Администратор\Мои документы\Мои рисунки\ControlCenter3\Scan\CCF25092011_0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0"/>
            <a:ext cx="7286644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43852" cy="9286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Времена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7643866" cy="485778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Ежегодно приходит к нам в гости: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 скачет,</a:t>
            </a:r>
          </a:p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Другой  седой,</a:t>
            </a:r>
          </a:p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Третий  плачет,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четвёртый  молодой.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&amp;S\Администратор\Мои документы\Мои рисунки\ControlCenter3\Scan\CCF25092011_000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1174318" y="-1174318"/>
            <a:ext cx="6858000" cy="9206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золотым листом приходит,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Грязью – слякотью уходит.</a:t>
            </a:r>
          </a:p>
          <a:p>
            <a:pPr>
              <a:buNone/>
            </a:pPr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Крики птиц. Летящих вдаль..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это время угадай.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&amp;S\Администратор\Мои документы\Мои рисунки\ControlCenter3\Scan\CCF25092011_00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815290" cy="1285883"/>
          </a:xfrm>
        </p:spPr>
        <p:txBody>
          <a:bodyPr/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214422"/>
            <a:ext cx="7929618" cy="4572032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бело кругом, красиво, </a:t>
            </a:r>
          </a:p>
          <a:p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инее сияет ива.</a:t>
            </a:r>
          </a:p>
          <a:p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Холода, мороз, метели</a:t>
            </a:r>
          </a:p>
          <a:p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Закружили – завертели.</a:t>
            </a:r>
          </a:p>
          <a:p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белых шапках все дома.</a:t>
            </a:r>
          </a:p>
          <a:p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к нам пришла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&amp;S\Администратор\Мои документы\Мои рисунки\ControlCenter3\Scan\CCF25092011_00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9"/>
            <a:ext cx="8029604" cy="1143007"/>
          </a:xfrm>
        </p:spPr>
        <p:txBody>
          <a:bodyPr/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429684" cy="385287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 греет всё теплей, </a:t>
            </a:r>
          </a:p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Начинается капель.</a:t>
            </a:r>
          </a:p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Снег с полей бежит ручьями.</a:t>
            </a:r>
          </a:p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года угадали?</a:t>
            </a:r>
            <a:endParaRPr lang="ru-RU" sz="4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&amp;S\Администратор\Мои документы\Мои рисунки\ControlCenter3\Scan\CCF25092011_00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161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Времена года.</vt:lpstr>
      <vt:lpstr>Времена года.</vt:lpstr>
      <vt:lpstr>Слайд 3</vt:lpstr>
      <vt:lpstr>***</vt:lpstr>
      <vt:lpstr>Слайд 5</vt:lpstr>
      <vt:lpstr>***</vt:lpstr>
      <vt:lpstr>Слайд 7</vt:lpstr>
      <vt:lpstr>***</vt:lpstr>
      <vt:lpstr>Слайд 9</vt:lpstr>
      <vt:lpstr>***</vt:lpstr>
      <vt:lpstr>Слайд 11</vt:lpstr>
      <vt:lpstr>***</vt:lpstr>
      <vt:lpstr>Слайд 13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года.</dc:title>
  <dc:creator>Роман</dc:creator>
  <cp:lastModifiedBy>Роман</cp:lastModifiedBy>
  <cp:revision>11</cp:revision>
  <dcterms:created xsi:type="dcterms:W3CDTF">2011-09-25T13:07:44Z</dcterms:created>
  <dcterms:modified xsi:type="dcterms:W3CDTF">2012-04-15T18:13:00Z</dcterms:modified>
</cp:coreProperties>
</file>