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22C16"/>
    <a:srgbClr val="0C788E"/>
    <a:srgbClr val="006666"/>
    <a:srgbClr val="0099CC"/>
    <a:srgbClr val="3366CC"/>
    <a:srgbClr val="660033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94" d="100"/>
          <a:sy n="94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003399"/>
                </a:solidFill>
              </a:rPr>
              <a:t>Особенности развития детей 2-3 лет</a:t>
            </a:r>
            <a:endParaRPr lang="es-ES" sz="4800" b="1" dirty="0">
              <a:solidFill>
                <a:srgbClr val="003399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9058" y="5214950"/>
            <a:ext cx="4857784" cy="1214446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Анастасия Ивановна Карпиевич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педагог-психолог МБДОУ №22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algn="ctr">
              <a:buNone/>
              <a:defRPr/>
            </a:pPr>
            <a:r>
              <a:rPr lang="ru-RU" sz="4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</a:p>
          <a:p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Познавательная сфера</a:t>
            </a:r>
            <a:endParaRPr lang="ru-RU" sz="36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Мышление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наглядно – действенное</a:t>
            </a:r>
          </a:p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Внимание, мышление, память –  носят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непроизвольный характер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003399"/>
              </a:buClr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Восприятие также носит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непроизвольный характер,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он может выделить в предмете лишь его ярко выраженные признаки, часто являющиеся второстепенными.</a:t>
            </a:r>
          </a:p>
          <a:p>
            <a:endParaRPr lang="ru-RU" sz="28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4786346"/>
          </a:xfrm>
        </p:spPr>
        <p:txBody>
          <a:bodyPr/>
          <a:lstStyle/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Основной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способ познания ребенком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окружающего мира -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метод проб и ошибок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поэтому дети очень любят разбирать игрушки.</a:t>
            </a:r>
            <a:endParaRPr lang="ru-RU" sz="2800" b="1" i="1" dirty="0" smtClean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Обучение в этом возрасте происходит и на собственном практическом опыте, и на основе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подражания приятному взрослому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 При этом </a:t>
            </a:r>
            <a:r>
              <a:rPr lang="ru-RU" sz="28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ребёнок подражает всему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что делает взрослый, - и хорошему и плохому; и правильному и не правильному.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36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Эмоциональная сфера </a:t>
            </a:r>
            <a:endParaRPr lang="ru-RU" sz="36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429155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этом возрасте дети очень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восприимчивы к эмоциональному состоянию окружающих.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Они очень подвержены так называемому «эффекту заражения».</a:t>
            </a:r>
          </a:p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Активное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проявление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 негативных и позитивных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эмоций</a:t>
            </a:r>
            <a:r>
              <a:rPr lang="ru-RU" sz="24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зависит от физического комфорта или его отсутствия.</a:t>
            </a:r>
          </a:p>
          <a:p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Основными чертами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ребенка 2-3 лет являются открытость, честность и искренность. Он просто не умеет скрывать свои симпатии или антипатии к кому или чему бы то ни было.</a:t>
            </a:r>
          </a:p>
          <a:p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Чувства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ребенка неустойчивы и противоречивы, а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настроение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подвержено частой смене.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/>
          <a:lstStyle/>
          <a:p>
            <a:r>
              <a:rPr lang="ru-RU" sz="32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Общение ребенка раннего возраста</a:t>
            </a:r>
            <a:endParaRPr lang="ru-RU" sz="3200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26029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Общение со взрослым 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ситуативно-деловое.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совместной деятельности со взрослым ребенок овладевает культурными действиями с предметами, познает их свойства и отношения.</a:t>
            </a:r>
          </a:p>
          <a:p>
            <a:pPr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Сверстник ещё не представляет для малыша особого интереса и рассматривается им как ещё один предмет. Дети </a:t>
            </a:r>
            <a:r>
              <a:rPr lang="ru-RU" sz="24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играют «рядом, но не  вместе».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Друг для друга они нередко становятся источниками отрицательных эмоций.</a:t>
            </a:r>
          </a:p>
          <a:p>
            <a:pPr>
              <a:buNone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Кризис 3-х лет</a:t>
            </a:r>
            <a:endParaRPr lang="ru-RU" sz="3600" b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Clr>
                <a:srgbClr val="003399"/>
              </a:buClr>
              <a:buNone/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Один из наиболее трудных моментов в жизни ребенка. </a:t>
            </a: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Это разрушение, пересмотр старой системы социальных отношений. Ребенок,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отделяясь от взрослых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пытается установить с ними новые, более глубокие отношения.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Изменение позиции ребенка –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«Я – новая позиция САМ»,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возрастание его самостоятельности и активности, требуют от близких взрослых своевременной перестройки. Если же новые отношения с ребенком не складываются, его инициатива не поощряется, самостоятельность постоянно ограничивается, у ребенка возникают собственно КРИЗИСНЫЕ ЯВЛЕНИЯ, проявляющиеся в отношениях со взрослыми.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81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Признаки кризиса 3х лет: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2800" i="1" dirty="0" smtClean="0">
                <a:solidFill>
                  <a:srgbClr val="003399"/>
                </a:solidFill>
              </a:rPr>
              <a:t>Негативизм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Упрямство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Строптивость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Своеволие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Протест-бунт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Симптом обесценивания</a:t>
            </a:r>
          </a:p>
          <a:p>
            <a:r>
              <a:rPr lang="ru-RU" sz="2800" i="1" dirty="0" smtClean="0">
                <a:solidFill>
                  <a:srgbClr val="003399"/>
                </a:solidFill>
              </a:rPr>
              <a:t>Деспотизм</a:t>
            </a:r>
            <a:endParaRPr lang="ru-RU" sz="2800" i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ЧТО ДЕЛАТЬ, ЕСЛИ РЕБЕНОК УПРЯМИТСЯ?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 придавайте большого значения упрямству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Примите к сведению этот приступ, но не очень волнуйтесь за ребенка.</a:t>
            </a:r>
          </a:p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Оставайтесь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вовремя приступа упрямства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рядом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 ребенком и дайте ему почувствовать, что понимаете, как он страдает.</a:t>
            </a:r>
          </a:p>
          <a:p>
            <a:pPr>
              <a:buClr>
                <a:srgbClr val="003399"/>
              </a:buClr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Не пытайтесь в это время что – либо внушать вашему ребенку.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Ругать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в такой ситуации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не имеет смысла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Он сильно возбужден и не может вас понять.</a:t>
            </a:r>
          </a:p>
          <a:p>
            <a:pPr>
              <a:buClr>
                <a:srgbClr val="003399"/>
              </a:buClr>
            </a:pP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Будьте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в поведении с ребенком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настойчивы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 Если вы сказали «нет», оставайтесь и дальше при этом мнении.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28628"/>
          </a:xfrm>
        </p:spPr>
        <p:txBody>
          <a:bodyPr/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 ПРЕОДАЛЕТЬ КАПРИЗЫ?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ru-RU" sz="2000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Сначала нужно понять причины капризов и упрямства. Ими могут быть: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Нарушения режима дня.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Обилие новых впечатлений.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Плохое самочувствие во время болезни.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Переутомление (физическое и психическое).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Преодолеть капризы можно, если: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Все члены семьи будут иметь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единые требования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к ребенку.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Будут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тверды в позиции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, дадут понять значение слова «нельзя».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Научат ребенка хотеть, т.е. вырабатывать настойчивость в достижении цели.</a:t>
            </a:r>
          </a:p>
          <a:p>
            <a:pPr>
              <a:buClr>
                <a:srgbClr val="003399"/>
              </a:buClr>
              <a:buFont typeface="Arial" pitchFamily="34" charset="0"/>
              <a:buChar char="•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Будут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развивать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у ребенка </a:t>
            </a:r>
            <a:r>
              <a:rPr lang="ru-RU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самостоятельность в совместной со взрослыми деятельности.</a:t>
            </a:r>
          </a:p>
          <a:p>
            <a:pPr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527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Особенности развития детей 2-3 лет</vt:lpstr>
      <vt:lpstr>Познавательная сфера</vt:lpstr>
      <vt:lpstr>Слайд 3</vt:lpstr>
      <vt:lpstr>Эмоциональная сфера </vt:lpstr>
      <vt:lpstr>Общение ребенка раннего возраста</vt:lpstr>
      <vt:lpstr>Кризис 3-х лет</vt:lpstr>
      <vt:lpstr> Признаки кризиса 3х лет: </vt:lpstr>
      <vt:lpstr> ЧТО ДЕЛАТЬ, ЕСЛИ РЕБЕНОК УПРЯМИТСЯ? </vt:lpstr>
      <vt:lpstr> КАК ПРЕОДАЛЕТЬ КАПРИЗЫ? 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Толян</cp:lastModifiedBy>
  <cp:revision>750</cp:revision>
  <dcterms:created xsi:type="dcterms:W3CDTF">2010-05-23T14:28:12Z</dcterms:created>
  <dcterms:modified xsi:type="dcterms:W3CDTF">2014-01-15T12:25:57Z</dcterms:modified>
</cp:coreProperties>
</file>