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DEEE89-EE06-4E29-AB79-ABF594243888}">
          <p14:sldIdLst>
            <p14:sldId id="256"/>
            <p14:sldId id="265"/>
            <p14:sldId id="257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227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разработки по созданию развивающей среды в помещениях детского сада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Приемная </a:t>
            </a:r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Выставка детских работ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Родительский уголок</a:t>
            </a:r>
            <a:endParaRPr lang="ru-RU" dirty="0"/>
          </a:p>
        </p:txBody>
      </p:sp>
      <p:pic>
        <p:nvPicPr>
          <p:cNvPr id="7" name="Picture 2" descr="F:\поделки детский сад\P1010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1" y="2635524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поделки детский сад\P10104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20" y="2635524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Групповое помещение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Варежковый</a:t>
            </a:r>
            <a:r>
              <a:rPr lang="ru-RU" dirty="0" smtClean="0"/>
              <a:t> театр»</a:t>
            </a:r>
            <a:endParaRPr lang="ru-RU" dirty="0"/>
          </a:p>
        </p:txBody>
      </p:sp>
      <p:pic>
        <p:nvPicPr>
          <p:cNvPr id="1026" name="Picture 2" descr="F:\поделки детский сад\P1010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01" y="2635524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Доска для работы</a:t>
            </a:r>
            <a:endParaRPr lang="ru-RU" dirty="0"/>
          </a:p>
        </p:txBody>
      </p:sp>
      <p:pic>
        <p:nvPicPr>
          <p:cNvPr id="1027" name="Picture 3" descr="F:\поделки детский сад\P10104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920" y="2635524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Физкультурные уголки</a:t>
            </a:r>
            <a:endParaRPr lang="ru-RU" dirty="0"/>
          </a:p>
        </p:txBody>
      </p:sp>
      <p:pic>
        <p:nvPicPr>
          <p:cNvPr id="4098" name="Picture 2" descr="F:\поделки детский сад\P10105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оделки детский сад\P1010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Фантазируем, развиваем воображение</a:t>
            </a:r>
            <a:endParaRPr lang="ru-RU" dirty="0"/>
          </a:p>
        </p:txBody>
      </p:sp>
      <p:pic>
        <p:nvPicPr>
          <p:cNvPr id="5122" name="Picture 2" descr="F:\поделки детский сад\P10105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оделки детский сад\P1010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оделки детский сад\P1010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Мое цветочное хобби</a:t>
            </a:r>
            <a:endParaRPr lang="ru-RU" dirty="0"/>
          </a:p>
        </p:txBody>
      </p:sp>
      <p:pic>
        <p:nvPicPr>
          <p:cNvPr id="7170" name="Picture 2" descr="F:\поделки детский сад\P1010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9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</TotalTime>
  <Words>35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Мои разработки по созданию развивающей среды в помещениях детского сада</vt:lpstr>
      <vt:lpstr>Приемная группы</vt:lpstr>
      <vt:lpstr>Групповое помещение</vt:lpstr>
      <vt:lpstr>Физкультурные уголки</vt:lpstr>
      <vt:lpstr>Фантазируем, развиваем воображение</vt:lpstr>
      <vt:lpstr>Мое цветочное хобби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X64</cp:lastModifiedBy>
  <cp:revision>13</cp:revision>
  <dcterms:created xsi:type="dcterms:W3CDTF">2014-01-14T16:53:57Z</dcterms:created>
  <dcterms:modified xsi:type="dcterms:W3CDTF">2014-01-14T18:22:43Z</dcterms:modified>
</cp:coreProperties>
</file>