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Памятники нижегородцам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Окружающий мир. 1класс</a:t>
            </a:r>
          </a:p>
          <a:p>
            <a:r>
              <a:rPr lang="ru-RU" dirty="0" smtClean="0"/>
              <a:t>(авторы учебника: Плешаков А. А., Новицкая М. Ю.)</a:t>
            </a:r>
          </a:p>
          <a:p>
            <a:r>
              <a:rPr lang="ru-RU" sz="4600" dirty="0" smtClean="0"/>
              <a:t>Учитель: </a:t>
            </a:r>
            <a:r>
              <a:rPr lang="ru-RU" sz="4600" dirty="0" err="1" smtClean="0"/>
              <a:t>Шаматова</a:t>
            </a:r>
            <a:r>
              <a:rPr lang="ru-RU" sz="4600" dirty="0" smtClean="0"/>
              <a:t> Л. В.</a:t>
            </a:r>
          </a:p>
          <a:p>
            <a:r>
              <a:rPr lang="ru-RU" dirty="0" smtClean="0"/>
              <a:t>МАОУ лицей № 82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Памятник основателям Нижнего Новгорода князю Георгию Всеволодовичу и святителю </a:t>
            </a:r>
            <a:r>
              <a:rPr lang="ru-RU" sz="2700" dirty="0" err="1" smtClean="0"/>
              <a:t>Симону</a:t>
            </a:r>
            <a:r>
              <a:rPr lang="ru-RU" sz="2700" dirty="0" smtClean="0"/>
              <a:t> Суздальскому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72025" y="1600200"/>
            <a:ext cx="3008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146776" y="1600200"/>
            <a:ext cx="30414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Валерию Павловичу Чкалову (лётчику, Герою Советского Союза)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91805" y="2174875"/>
            <a:ext cx="357097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Александру Сергеевичу Пушкину (великому русскому поэту)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371822" y="2174875"/>
            <a:ext cx="258818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 М. Горькому (писателю)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Алёше Пешкову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729719"/>
            <a:ext cx="4040188" cy="28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75963" y="2174875"/>
            <a:ext cx="297989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К. Минину и Д. Пожарскому (защитникам Отечества)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Ивану Петровичу Кулибину (изобретателю)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534444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Речникам Волжской военной флотилии (героям революции)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П. Н. Нестерову (русскому военному лётчику)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802737"/>
            <a:ext cx="4040188" cy="26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3290" y="2174875"/>
            <a:ext cx="260524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http://kanom2010.ya.ru/replies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564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http://images.yandex.ru/yandsearch?text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116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Памятники нижегородцам</vt:lpstr>
      <vt:lpstr>Памятник основателям Нижнего Новгорода князю Георгию Всеволодовичу и святителю Симону Суздальскому </vt:lpstr>
      <vt:lpstr>Памятники</vt:lpstr>
      <vt:lpstr>Памятники</vt:lpstr>
      <vt:lpstr>Памятники</vt:lpstr>
      <vt:lpstr>Памятники</vt:lpstr>
      <vt:lpstr>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</dc:title>
  <cp:lastModifiedBy>Admin</cp:lastModifiedBy>
  <cp:revision>8</cp:revision>
  <dcterms:modified xsi:type="dcterms:W3CDTF">2012-04-13T11:45:51Z</dcterms:modified>
</cp:coreProperties>
</file>