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DA7989-522C-4D41-8A60-07957FDB2D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B0AD5-F1B4-4558-8945-AA9D81B4E6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C4623-8019-453E-889C-ACA200C74BE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DC8A7-7116-422D-8739-3753E672EE5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47C0-EB65-4BB0-B993-0DE3C76701A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F7ADB-66AE-45FF-9F7F-F3D4A0846F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9A1E3-E98E-4CE5-9EAE-7C03EA6EAA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90D8B-6B6D-4846-AEC4-8B83035E1D5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4C324-C83E-4454-A60D-AB10FBC12D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DC442-85B8-4161-9076-60F5D246F9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4DA6C-C165-47E5-A760-3B4718918AA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3A6B94-474B-4944-A9BB-A56D5F5ABB0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im6-tub-ru.yandex.net/i?id=99258466-56-72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5" Type="http://schemas.openxmlformats.org/officeDocument/2006/relationships/image" Target="http://im4-tub-ru.yandex.net/i?id=4429905-21-72" TargetMode="Externa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im2-tub-ru.yandex.net/i?id=228692411-33-72" TargetMode="External"/><Relationship Id="rId7" Type="http://schemas.openxmlformats.org/officeDocument/2006/relationships/image" Target="http://im5-tub-ru.yandex.net/i?id=340520705-07-72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5" Type="http://schemas.openxmlformats.org/officeDocument/2006/relationships/image" Target="http://im5-tub-ru.yandex.net/i?id=162167829-65-72" TargetMode="Externa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im4-tub-ru.yandex.net/i?id=11961873-67-72" TargetMode="External"/><Relationship Id="rId7" Type="http://schemas.openxmlformats.org/officeDocument/2006/relationships/image" Target="http://im7-tub-ru.yandex.net/i?id=339400281-46-72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jpeg"/><Relationship Id="rId5" Type="http://schemas.openxmlformats.org/officeDocument/2006/relationships/image" Target="http://im3-tub-ru.yandex.net/i?id=173867815-47-72" TargetMode="Externa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http://www.kladovayalesa.ru/wp-content/uploads/2010/03/%D0%B1%D0%B5%D1%80%D0%B5%D0%B7%D0%B0.jpg" TargetMode="External"/><Relationship Id="rId7" Type="http://schemas.openxmlformats.org/officeDocument/2006/relationships/image" Target="http://www.kladovayalesa.ru/wp-content/uploads/2010/03/%D1%81%D0%BE%D1%81%D0%BD%D0%B0.jpg" TargetMode="Externa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jpeg"/><Relationship Id="rId11" Type="http://schemas.openxmlformats.org/officeDocument/2006/relationships/image" Target="http://www.kladovayalesa.ru/wp-content/uploads/2010/03/%D0%B8%D0%B2%D0%B0.jpg" TargetMode="External"/><Relationship Id="rId5" Type="http://schemas.openxmlformats.org/officeDocument/2006/relationships/image" Target="http://www.kladovayalesa.ru/wp-content/uploads/2010/03/%D0%BB%D0%B8%D0%BF%D0%B0.jpg" TargetMode="External"/><Relationship Id="rId10" Type="http://schemas.openxmlformats.org/officeDocument/2006/relationships/image" Target="../media/image36.jpeg"/><Relationship Id="rId4" Type="http://schemas.openxmlformats.org/officeDocument/2006/relationships/image" Target="../media/image33.jpeg"/><Relationship Id="rId9" Type="http://schemas.openxmlformats.org/officeDocument/2006/relationships/image" Target="http://www.kladovayalesa.ru/wp-content/uploads/2010/03/%D0%B5%D0%BB%D1%8C.jpg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http://www.kladovayalesa.ru/wp-content/uploads/2010/03/%D0%BE%D0%BB%D1%8C%D0%B3%D0%B0.jpg" TargetMode="External"/><Relationship Id="rId7" Type="http://schemas.openxmlformats.org/officeDocument/2006/relationships/image" Target="http://www.kladovayalesa.ru/wp-content/uploads/2010/04/%D1%82%D0%BE%D0%BF%D0%BE%D0%BB%D1%8C.jpg" TargetMode="Externa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9.jpeg"/><Relationship Id="rId11" Type="http://schemas.openxmlformats.org/officeDocument/2006/relationships/image" Target="http://www.kladovayalesa.ru/wp-content/uploads/2010/04/%D0%BE%D1%80%D0%B5%D1%88%D0%BD%D0%B8%D0%BA.jpg" TargetMode="External"/><Relationship Id="rId5" Type="http://schemas.openxmlformats.org/officeDocument/2006/relationships/image" Target="http://www.kladovayalesa.ru/wp-content/uploads/2010/03/%D0%BA%D1%80%D1%83%D1%88%D0%B8%D0%BD%D0%B0.jpg" TargetMode="External"/><Relationship Id="rId10" Type="http://schemas.openxmlformats.org/officeDocument/2006/relationships/image" Target="../media/image41.jpeg"/><Relationship Id="rId4" Type="http://schemas.openxmlformats.org/officeDocument/2006/relationships/image" Target="../media/image38.jpeg"/><Relationship Id="rId9" Type="http://schemas.openxmlformats.org/officeDocument/2006/relationships/image" Target="http://www.kladovayalesa.ru/wp-content/uploads/2010/04/%D0%BE%D1%81%D0%B8%D0%BD%D0%B02.jp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http://im4-tub-ru.yandex.net/i?id=309377574-51-72&amp;n=17" TargetMode="External"/><Relationship Id="rId7" Type="http://schemas.openxmlformats.org/officeDocument/2006/relationships/image" Target="http://im4-tub-ru.yandex.net/i?id=233425620-25-72&amp;n=1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http://im8-tub-ru.yandex.net/i?id=24767374-08-72&amp;n=17" TargetMode="External"/><Relationship Id="rId4" Type="http://schemas.openxmlformats.org/officeDocument/2006/relationships/image" Target="../media/image4.jpeg"/><Relationship Id="rId9" Type="http://schemas.openxmlformats.org/officeDocument/2006/relationships/image" Target="http://im0-tub-ru.yandex.net/i?id=190692823-30-72&amp;n=1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im2-tub-ru.yandex.net/i?id=13045470-02-72&amp;n=17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http://im7-tub-ru.yandex.net/i?id=12492432-62-72&amp;n=17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im0-tub-ru.yandex.net/i?id=215991258-32-72&amp;n=17" TargetMode="External"/><Relationship Id="rId7" Type="http://schemas.openxmlformats.org/officeDocument/2006/relationships/image" Target="http://im2-tub-ru.yandex.net/i?id=355733316-25-72&amp;n=17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http://im7-tub-ru.yandex.net/i?id=332712451-17-72&amp;n=17" TargetMode="Externa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im3-tub-ru.yandex.net/i?id=193015054-38-72&amp;n=17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5" Type="http://schemas.openxmlformats.org/officeDocument/2006/relationships/image" Target="http://im6-tub-ru.yandex.net/i?id=366047706-54-72&amp;n=17" TargetMode="Externa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im3-tub-ru.yandex.net/i?id=11291516-12-16f-35744&amp;n=17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5" Type="http://schemas.openxmlformats.org/officeDocument/2006/relationships/image" Target="http://im5-tub-ru.yandex.net/i?id=3148334-14-16f-04631&amp;n=17" TargetMode="Externa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im4-tub-ru.yandex.net/i?id=156507457-36-72&amp;n=17" TargetMode="External"/><Relationship Id="rId7" Type="http://schemas.openxmlformats.org/officeDocument/2006/relationships/image" Target="http://im3-tub-ru.yandex.net/i?id=7481411-20-72&amp;n=15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http://im2-tub-ru.yandex.net/i?id=112802338-03-72" TargetMode="Externa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im8-tub-ru.yandex.net/i?id=458130261-14-72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5" Type="http://schemas.openxmlformats.org/officeDocument/2006/relationships/image" Target="http://im8-tub-ru.yandex.net/i?id=387349108-46-72" TargetMode="Externa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im5-tub-ru.yandex.net/i?id=401355133-47-72" TargetMode="External"/><Relationship Id="rId7" Type="http://schemas.openxmlformats.org/officeDocument/2006/relationships/image" Target="http://im0-tub-ru.yandex.net/i?id=166575453-67-72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eg"/><Relationship Id="rId5" Type="http://schemas.openxmlformats.org/officeDocument/2006/relationships/image" Target="http://im6-tub-ru.yandex.net/i?id=235885876-40-72" TargetMode="Externa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858180" cy="2743218"/>
          </a:xfrm>
        </p:spPr>
        <p:txBody>
          <a:bodyPr/>
          <a:lstStyle/>
          <a:p>
            <a:pPr algn="ctr"/>
            <a:r>
              <a:rPr lang="ru-RU" sz="6000" kern="10" dirty="0" smtClean="0">
                <a:ln w="12700" cmpd="sng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Лекарственные растения Краснодарского края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00570"/>
            <a:ext cx="6215106" cy="16859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>
              <a:lnSpc>
                <a:spcPct val="8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учитель начальных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классов</a:t>
            </a:r>
          </a:p>
          <a:p>
            <a:pPr>
              <a:lnSpc>
                <a:spcPct val="8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БОУСОШ № 1 ст. Динской Краснодарского края</a:t>
            </a:r>
          </a:p>
          <a:p>
            <a:pPr>
              <a:lnSpc>
                <a:spcPct val="80000"/>
              </a:lnSpc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Луганцева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Г.В.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 bwMode="auto">
          <a:xfrm>
            <a:off x="571472" y="928670"/>
            <a:ext cx="77724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6" y="1285860"/>
            <a:ext cx="3087687" cy="4525963"/>
          </a:xfrm>
        </p:spPr>
        <p:txBody>
          <a:bodyPr/>
          <a:lstStyle/>
          <a:p>
            <a:r>
              <a:rPr lang="ru-RU" dirty="0" smtClean="0"/>
              <a:t>Мой брат зовет всех на уроки,</a:t>
            </a:r>
          </a:p>
          <a:p>
            <a:r>
              <a:rPr lang="ru-RU" dirty="0" smtClean="0"/>
              <a:t>А я в полях стою высокий.</a:t>
            </a:r>
          </a:p>
          <a:p>
            <a:r>
              <a:rPr lang="ru-RU" dirty="0" smtClean="0"/>
              <a:t>От ветра голову склоню,</a:t>
            </a:r>
          </a:p>
          <a:p>
            <a:r>
              <a:rPr lang="ru-RU" dirty="0" smtClean="0"/>
              <a:t>Но почему-то не звоню.</a:t>
            </a:r>
          </a:p>
          <a:p>
            <a:endParaRPr lang="ru-RU" dirty="0"/>
          </a:p>
        </p:txBody>
      </p:sp>
      <p:pic>
        <p:nvPicPr>
          <p:cNvPr id="5" name="Рисунок 4" descr="http://im6-tub-ru.yandex.net/i?id=99258466-56-72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643174" y="642918"/>
            <a:ext cx="250033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4429905-21-72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28596" y="2357430"/>
            <a:ext cx="2857520" cy="400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868" y="5857892"/>
            <a:ext cx="3262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олокольчик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8" y="1142984"/>
            <a:ext cx="3087687" cy="4525963"/>
          </a:xfrm>
        </p:spPr>
        <p:txBody>
          <a:bodyPr/>
          <a:lstStyle/>
          <a:p>
            <a:r>
              <a:rPr lang="ru-RU" dirty="0" smtClean="0"/>
              <a:t>Я расту в садах, лесах, </a:t>
            </a:r>
          </a:p>
          <a:p>
            <a:r>
              <a:rPr lang="ru-RU" dirty="0" smtClean="0"/>
              <a:t>У болот и на прудах,</a:t>
            </a:r>
          </a:p>
          <a:p>
            <a:r>
              <a:rPr lang="ru-RU" dirty="0" smtClean="0"/>
              <a:t>Я цвету почти все лето,</a:t>
            </a:r>
          </a:p>
          <a:p>
            <a:r>
              <a:rPr lang="ru-RU" dirty="0" smtClean="0"/>
              <a:t>А зовусь я как конфета.</a:t>
            </a:r>
          </a:p>
          <a:p>
            <a:endParaRPr lang="ru-RU" dirty="0"/>
          </a:p>
        </p:txBody>
      </p:sp>
      <p:pic>
        <p:nvPicPr>
          <p:cNvPr id="5" name="Рисунок 4" descr="http://im2-tub-ru.yandex.net/i?id=228692411-33-72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28596" y="428604"/>
            <a:ext cx="192882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162167829-65-72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857488" y="1214422"/>
            <a:ext cx="2238387" cy="292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340520705-07-72"/>
          <p:cNvPicPr/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500034" y="3786190"/>
            <a:ext cx="2714644" cy="242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357950" y="5643578"/>
            <a:ext cx="15953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Ирис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Называют «ноготки»</a:t>
            </a:r>
          </a:p>
          <a:p>
            <a:r>
              <a:rPr lang="ru-RU" dirty="0" smtClean="0"/>
              <a:t>Цвета желтого цветки,</a:t>
            </a:r>
          </a:p>
          <a:p>
            <a:r>
              <a:rPr lang="ru-RU" dirty="0" smtClean="0"/>
              <a:t>Как еще нас называют,</a:t>
            </a:r>
          </a:p>
          <a:p>
            <a:r>
              <a:rPr lang="ru-RU" dirty="0" smtClean="0"/>
              <a:t>Для чего нас применяют.</a:t>
            </a:r>
          </a:p>
          <a:p>
            <a:endParaRPr lang="ru-RU" dirty="0"/>
          </a:p>
        </p:txBody>
      </p:sp>
      <p:pic>
        <p:nvPicPr>
          <p:cNvPr id="5" name="Рисунок 4" descr="http://im4-tub-ru.yandex.net/i?id=11961873-67-72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71472" y="714356"/>
            <a:ext cx="200026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3-tub-ru.yandex.net/i?id=173867815-47-72"/>
          <p:cNvPicPr>
            <a:picLocks noGrp="1"/>
          </p:cNvPicPr>
          <p:nvPr>
            <p:ph sz="half" idx="1"/>
          </p:nvPr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286116" y="1857364"/>
            <a:ext cx="2060588" cy="264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339400281-46-72"/>
          <p:cNvPicPr/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928662" y="3857628"/>
            <a:ext cx="2286016" cy="26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357686" y="5715016"/>
            <a:ext cx="29156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Календула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" name="Рисунок 4" descr="birch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14348" y="500042"/>
            <a:ext cx="3381393" cy="245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71604" y="3000372"/>
            <a:ext cx="9557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Берёза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linden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786314" y="500042"/>
            <a:ext cx="35004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072198" y="3000372"/>
            <a:ext cx="7986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Липа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www.kladovayalesa.ru/wp-content/uploads/2010/03/%D1%81%D0%BE%D1%81%D0%BD%D0%B0.jpg"/>
          <p:cNvPicPr/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571472" y="3500438"/>
            <a:ext cx="235745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357290" y="6286520"/>
            <a:ext cx="8883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Сосна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http://www.kladovayalesa.ru/wp-content/uploads/2010/03/%D0%B5%D0%BB%D1%8C.jpg"/>
          <p:cNvPicPr/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3286116" y="3571876"/>
            <a:ext cx="221457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www.kladovayalesa.ru/wp-content/uploads/2010/03/%D0%B8%D0%B2%D0%B0.jpg"/>
          <p:cNvPicPr/>
          <p:nvPr/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5857884" y="3571876"/>
            <a:ext cx="242889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786578" y="6215082"/>
            <a:ext cx="6653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Ива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6215082"/>
            <a:ext cx="636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Ель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www.kladovayalesa.ru/wp-content/uploads/2010/03/%D0%BE%D0%BB%D1%8C%D0%B3%D0%B0.jpg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28596" y="214290"/>
            <a:ext cx="342902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kladovayalesa.ru/wp-content/uploads/2010/03/%D0%BA%D1%80%D1%83%D1%88%D0%B8%D0%BD%D0%B0.jpg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429388" y="3214686"/>
            <a:ext cx="2457461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kladovayalesa.ru/wp-content/uploads/2010/04/%D1%82%D0%BE%D0%BF%D0%BE%D0%BB%D1%8C.jpg"/>
          <p:cNvPicPr/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357158" y="3500438"/>
            <a:ext cx="285752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kladovayalesa.ru/wp-content/uploads/2010/04/%D0%BE%D1%81%D0%B8%D0%BD%D0%B02.jpg"/>
          <p:cNvPicPr/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3357554" y="3214686"/>
            <a:ext cx="292895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www.kladovayalesa.ru/wp-content/uploads/2010/04/%D0%BE%D1%80%D0%B5%D1%88%D0%BD%D0%B8%D0%BA.jpg"/>
          <p:cNvPicPr>
            <a:picLocks noGrp="1"/>
          </p:cNvPicPr>
          <p:nvPr>
            <p:ph sz="half" idx="1"/>
          </p:nvPr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4857752" y="285728"/>
            <a:ext cx="335758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357950" y="2714620"/>
            <a:ext cx="763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Орех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3071810"/>
            <a:ext cx="84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Ольха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00892" y="6143644"/>
            <a:ext cx="13065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Крушина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6215082"/>
            <a:ext cx="10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Тополь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5929330"/>
            <a:ext cx="873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Осина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WordArt 3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2700" cmpd="sng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Сегодня на уроке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2438" y="5000636"/>
            <a:ext cx="476224" cy="1165214"/>
          </a:xfrm>
          <a:gradFill rotWithShape="1">
            <a:gsLst>
              <a:gs pos="0">
                <a:srgbClr val="FFEBFA">
                  <a:alpha val="50999"/>
                </a:srgbClr>
              </a:gs>
              <a:gs pos="15000">
                <a:srgbClr val="C4D6EB">
                  <a:alpha val="51300"/>
                </a:srgbClr>
              </a:gs>
              <a:gs pos="30001">
                <a:srgbClr val="85C2FF">
                  <a:alpha val="51600"/>
                </a:srgbClr>
              </a:gs>
              <a:gs pos="50000">
                <a:srgbClr val="5E9EFF">
                  <a:alpha val="52000"/>
                </a:srgbClr>
              </a:gs>
              <a:gs pos="70000">
                <a:srgbClr val="85C2FF">
                  <a:alpha val="51600"/>
                </a:srgbClr>
              </a:gs>
              <a:gs pos="85000">
                <a:srgbClr val="C4D6EB">
                  <a:alpha val="51300"/>
                </a:srgbClr>
              </a:gs>
              <a:gs pos="100000">
                <a:srgbClr val="FFEBFA">
                  <a:alpha val="50999"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endParaRPr lang="ru-RU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214546" y="2071678"/>
            <a:ext cx="4572032" cy="3786214"/>
          </a:xfrm>
          <a:gradFill rotWithShape="1">
            <a:gsLst>
              <a:gs pos="0">
                <a:srgbClr val="5E9EFF">
                  <a:alpha val="35001"/>
                </a:srgbClr>
              </a:gs>
              <a:gs pos="39999">
                <a:srgbClr val="85C2FF">
                  <a:alpha val="35800"/>
                </a:srgbClr>
              </a:gs>
              <a:gs pos="70000">
                <a:srgbClr val="C4D6EB">
                  <a:alpha val="36400"/>
                </a:srgbClr>
              </a:gs>
              <a:gs pos="100000">
                <a:srgbClr val="FFEBFA">
                  <a:alpha val="37000"/>
                </a:srgbClr>
              </a:gs>
            </a:gsLst>
            <a:lin ang="5400000" scaled="1"/>
          </a:gradFill>
        </p:spPr>
        <p:txBody>
          <a:bodyPr/>
          <a:lstStyle/>
          <a:p>
            <a:r>
              <a:rPr lang="ru-RU" sz="3200" b="1" dirty="0">
                <a:solidFill>
                  <a:srgbClr val="000099"/>
                </a:solidFill>
                <a:latin typeface="Georgia" pitchFamily="18" charset="0"/>
              </a:rPr>
              <a:t>Я узнал …</a:t>
            </a:r>
          </a:p>
          <a:p>
            <a:r>
              <a:rPr lang="ru-RU" sz="3200" b="1" dirty="0">
                <a:solidFill>
                  <a:srgbClr val="000099"/>
                </a:solidFill>
                <a:latin typeface="Georgia" pitchFamily="18" charset="0"/>
              </a:rPr>
              <a:t>Меня удивило …</a:t>
            </a:r>
          </a:p>
          <a:p>
            <a:r>
              <a:rPr lang="ru-RU" sz="3200" b="1" dirty="0">
                <a:solidFill>
                  <a:srgbClr val="000099"/>
                </a:solidFill>
                <a:latin typeface="Georgia" pitchFamily="18" charset="0"/>
              </a:rPr>
              <a:t>Я задумался над …</a:t>
            </a:r>
          </a:p>
          <a:p>
            <a:r>
              <a:rPr lang="ru-RU" sz="3200" b="1" dirty="0">
                <a:solidFill>
                  <a:srgbClr val="000099"/>
                </a:solidFill>
                <a:latin typeface="Georgia" pitchFamily="18" charset="0"/>
              </a:rPr>
              <a:t>Я научился …</a:t>
            </a:r>
          </a:p>
          <a:p>
            <a:r>
              <a:rPr lang="ru-RU" sz="3200" b="1" dirty="0">
                <a:solidFill>
                  <a:srgbClr val="000099"/>
                </a:solidFill>
                <a:latin typeface="Georgia" pitchFamily="18" charset="0"/>
              </a:rPr>
              <a:t>Мне пригодится …</a:t>
            </a:r>
          </a:p>
          <a:p>
            <a:r>
              <a:rPr lang="ru-RU" sz="3200" b="1" dirty="0">
                <a:solidFill>
                  <a:srgbClr val="000099"/>
                </a:solidFill>
                <a:latin typeface="Georgia" pitchFamily="18" charset="0"/>
              </a:rPr>
              <a:t>Я смогу …</a:t>
            </a:r>
          </a:p>
          <a:p>
            <a:endParaRPr lang="ru-RU" sz="2400" b="1" dirty="0">
              <a:solidFill>
                <a:srgbClr val="000099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4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0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im4-tub-ru.yandex.net/i?id=309377574-51-72&amp;n=17"/>
          <p:cNvPicPr>
            <a:picLocks noGrp="1"/>
          </p:cNvPicPr>
          <p:nvPr>
            <p:ph sz="half" idx="2"/>
          </p:nvPr>
        </p:nvPicPr>
        <p:blipFill>
          <a:blip r:embed="rId2" r:link="rId3"/>
          <a:stretch>
            <a:fillRect/>
          </a:stretch>
        </p:blipFill>
        <p:spPr bwMode="auto">
          <a:xfrm>
            <a:off x="500034" y="428604"/>
            <a:ext cx="185738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5214942" y="642918"/>
            <a:ext cx="3614734" cy="538004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желтыми цветками я,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две мамы у меня.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4143380"/>
            <a:ext cx="3643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Мать-и-мачеха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im8-tub-ru.yandex.net/i?id=24767374-08-72&amp;n=17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786050" y="857232"/>
            <a:ext cx="2028835" cy="264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4-tub-ru.yandex.net/i?id=233425620-25-72&amp;n=15"/>
          <p:cNvPicPr/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3071802" y="4214818"/>
            <a:ext cx="1714511" cy="15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190692823-30-72&amp;n=17"/>
          <p:cNvPicPr/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571473" y="3786190"/>
            <a:ext cx="2000264" cy="26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im2-tub-ru.yandex.net/i?id=13045470-02-72&amp;n=17"/>
          <p:cNvPicPr>
            <a:picLocks noGrp="1"/>
          </p:cNvPicPr>
          <p:nvPr>
            <p:ph sz="half" idx="2"/>
          </p:nvPr>
        </p:nvPicPr>
        <p:blipFill>
          <a:blip r:embed="rId2" r:link="rId3"/>
          <a:stretch>
            <a:fillRect/>
          </a:stretch>
        </p:blipFill>
        <p:spPr bwMode="auto">
          <a:xfrm>
            <a:off x="1428728" y="3714752"/>
            <a:ext cx="233363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Тонкий стебелек у дорожки.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конце его сережки,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земле лежат листки –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Маленькие лопушки.</a:t>
            </a:r>
          </a:p>
          <a:p>
            <a:endParaRPr lang="ru-RU" dirty="0"/>
          </a:p>
        </p:txBody>
      </p:sp>
      <p:pic>
        <p:nvPicPr>
          <p:cNvPr id="5" name="Рисунок 4" descr="http://im7-tub-ru.yandex.net/i?id=12492432-62-72&amp;n=17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00034" y="357166"/>
            <a:ext cx="242889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715008" y="5643578"/>
            <a:ext cx="24113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</a:rPr>
              <a:t>одорожник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m0-tub-ru.yandex.net/i?id=215991258-32-72&amp;n=17"/>
          <p:cNvPicPr>
            <a:picLocks noGrp="1"/>
          </p:cNvPicPr>
          <p:nvPr>
            <p:ph sz="half" idx="2"/>
          </p:nvPr>
        </p:nvPicPr>
        <p:blipFill>
          <a:blip r:embed="rId2" r:link="rId3"/>
          <a:stretch>
            <a:fillRect/>
          </a:stretch>
        </p:blipFill>
        <p:spPr bwMode="auto">
          <a:xfrm>
            <a:off x="2428860" y="2571744"/>
            <a:ext cx="214314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857752" y="1214422"/>
            <a:ext cx="4041775" cy="395128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травка-муравка,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Сорняк полевой,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цвету – меня сорви,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от болезней примени.</a:t>
            </a:r>
          </a:p>
          <a:p>
            <a:endParaRPr lang="ru-RU" dirty="0"/>
          </a:p>
        </p:txBody>
      </p:sp>
      <p:pic>
        <p:nvPicPr>
          <p:cNvPr id="5" name="Рисунок 4" descr="http://im7-tub-ru.yandex.net/i?id=332712451-17-72&amp;n=17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71472" y="928670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355733316-25-72&amp;n=17"/>
          <p:cNvPicPr/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500034" y="4000504"/>
            <a:ext cx="2286016" cy="214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15008" y="4572008"/>
            <a:ext cx="21403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Спорыш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im3-tub-ru.yandex.net/i?id=193015054-38-72&amp;n=17"/>
          <p:cNvPicPr>
            <a:picLocks noGrp="1"/>
          </p:cNvPicPr>
          <p:nvPr>
            <p:ph sz="half" idx="2"/>
          </p:nvPr>
        </p:nvPicPr>
        <p:blipFill>
          <a:blip r:embed="rId2" r:link="rId3"/>
          <a:stretch>
            <a:fillRect/>
          </a:stretch>
        </p:blipFill>
        <p:spPr bwMode="auto">
          <a:xfrm>
            <a:off x="1142976" y="3214686"/>
            <a:ext cx="2571768" cy="306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 растения не тронь.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Жжется больно, как огонь.</a:t>
            </a:r>
          </a:p>
          <a:p>
            <a:endParaRPr lang="ru-RU" dirty="0"/>
          </a:p>
        </p:txBody>
      </p:sp>
      <p:pic>
        <p:nvPicPr>
          <p:cNvPr id="5" name="Рисунок 4" descr="http://im6-tub-ru.yandex.net/i?id=366047706-54-72&amp;n=17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857224" y="571480"/>
            <a:ext cx="321471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500562" y="4857760"/>
            <a:ext cx="2621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Крапива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m3-tub-ru.yandex.net/i?id=11291516-12-16f-35744&amp;n=17"/>
          <p:cNvPicPr>
            <a:picLocks noGrp="1"/>
          </p:cNvPicPr>
          <p:nvPr>
            <p:ph sz="half" idx="2"/>
          </p:nvPr>
        </p:nvPicPr>
        <p:blipFill>
          <a:blip r:embed="rId2" r:link="rId3"/>
          <a:stretch>
            <a:fillRect/>
          </a:stretch>
        </p:blipFill>
        <p:spPr bwMode="auto">
          <a:xfrm>
            <a:off x="1643042" y="3071810"/>
            <a:ext cx="3522660" cy="352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5102225" y="1357298"/>
            <a:ext cx="4041775" cy="395128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больших столбах подряд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Лампы белые весят,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Расцветает он весной,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снег сойдет лесной.</a:t>
            </a:r>
          </a:p>
          <a:p>
            <a:endParaRPr lang="ru-RU" dirty="0"/>
          </a:p>
        </p:txBody>
      </p:sp>
      <p:pic>
        <p:nvPicPr>
          <p:cNvPr id="5" name="Рисунок 4" descr="http://im5-tub-ru.yandex.net/i?id=3148334-14-16f-04631&amp;n=17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28596" y="214290"/>
            <a:ext cx="207170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000760" y="5072074"/>
            <a:ext cx="2010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Ландыш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Стоят кругом сестрички:</a:t>
            </a:r>
          </a:p>
          <a:p>
            <a:r>
              <a:rPr lang="ru-RU" dirty="0" smtClean="0"/>
              <a:t>Желтые глазки,</a:t>
            </a:r>
          </a:p>
          <a:p>
            <a:r>
              <a:rPr lang="ru-RU" dirty="0" smtClean="0"/>
              <a:t>Белые реснички.</a:t>
            </a:r>
          </a:p>
          <a:p>
            <a:endParaRPr lang="ru-RU" dirty="0"/>
          </a:p>
        </p:txBody>
      </p:sp>
      <p:pic>
        <p:nvPicPr>
          <p:cNvPr id="5" name="Рисунок 4" descr="http://im4-tub-ru.yandex.net/i?id=156507457-36-72&amp;n=17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14348" y="642918"/>
            <a:ext cx="264320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112802338-03-72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857488" y="2000241"/>
            <a:ext cx="2338399" cy="198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7481411-20-72&amp;n=15"/>
          <p:cNvPicPr/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1000100" y="3786190"/>
            <a:ext cx="257176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214942" y="5429264"/>
            <a:ext cx="24475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</a:rPr>
              <a:t>омашка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1"/>
            <a:ext cx="3087687" cy="3328998"/>
          </a:xfrm>
        </p:spPr>
        <p:txBody>
          <a:bodyPr/>
          <a:lstStyle/>
          <a:p>
            <a:r>
              <a:rPr lang="ru-RU" dirty="0" smtClean="0"/>
              <a:t>Держатся на стеблях крепких</a:t>
            </a:r>
          </a:p>
          <a:p>
            <a:r>
              <a:rPr lang="ru-RU" dirty="0" smtClean="0"/>
              <a:t>Сто плодов шершавых, цепких.</a:t>
            </a:r>
          </a:p>
          <a:p>
            <a:endParaRPr lang="ru-RU" dirty="0"/>
          </a:p>
        </p:txBody>
      </p:sp>
      <p:pic>
        <p:nvPicPr>
          <p:cNvPr id="5" name="Рисунок 4" descr="http://im8-tub-ru.yandex.net/i?id=458130261-14-72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071538" y="785794"/>
            <a:ext cx="335758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8-tub-ru.yandex.net/i?id=387349108-46-72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714480" y="3429000"/>
            <a:ext cx="342902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215074" y="5072074"/>
            <a:ext cx="18633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Репей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1"/>
            <a:ext cx="3087687" cy="3186122"/>
          </a:xfrm>
        </p:spPr>
        <p:txBody>
          <a:bodyPr/>
          <a:lstStyle/>
          <a:p>
            <a:r>
              <a:rPr lang="ru-RU" dirty="0" smtClean="0"/>
              <a:t>Горел в траве росистой,</a:t>
            </a:r>
          </a:p>
          <a:p>
            <a:r>
              <a:rPr lang="ru-RU" dirty="0" smtClean="0"/>
              <a:t>Потом померк, потух,</a:t>
            </a:r>
          </a:p>
          <a:p>
            <a:r>
              <a:rPr lang="ru-RU" dirty="0" smtClean="0"/>
              <a:t>И превратился в пух.</a:t>
            </a:r>
          </a:p>
          <a:p>
            <a:endParaRPr lang="ru-RU" dirty="0"/>
          </a:p>
        </p:txBody>
      </p:sp>
      <p:pic>
        <p:nvPicPr>
          <p:cNvPr id="5" name="Рисунок 4" descr="http://im5-tub-ru.yandex.net/i?id=401355133-47-72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28596" y="571480"/>
            <a:ext cx="3000391" cy="23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6-tub-ru.yandex.net/i?id=235885876-40-72"/>
          <p:cNvPicPr>
            <a:picLocks noGrp="1"/>
          </p:cNvPicPr>
          <p:nvPr>
            <p:ph sz="half" idx="1"/>
          </p:nvPr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357554" y="2857496"/>
            <a:ext cx="2478097" cy="235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166575453-67-72"/>
          <p:cNvPicPr/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714348" y="3500438"/>
            <a:ext cx="2090744" cy="26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286380" y="5500702"/>
            <a:ext cx="29622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Одуванчик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kak_jivotnie_peredvigaiutsia</Template>
  <TotalTime>98</TotalTime>
  <Words>238</Words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ind_0011_slide</vt:lpstr>
      <vt:lpstr>1_Default Design</vt:lpstr>
      <vt:lpstr>Лекарственные растения Краснодарского края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Лекарственные растения Краснодарского края. </dc:title>
  <cp:lastModifiedBy>Гапля</cp:lastModifiedBy>
  <cp:revision>11</cp:revision>
  <dcterms:modified xsi:type="dcterms:W3CDTF">2012-04-10T19:48:24Z</dcterms:modified>
</cp:coreProperties>
</file>