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19A4-E3DA-40BE-86B8-5CAAB5259B41}" type="datetimeFigureOut">
              <a:rPr lang="ru-RU" smtClean="0"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C8B9-BB5A-4149-B7E2-9B7487BF73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search?p=20&amp;ed=1&amp;text=%D0%B0%D0%BD%D1%82%D0%B0%D1%80%D0%BA%D1%82%D0%B8%D0%B4%D0%B0&amp;spsite=fake-045-1722429.ru&amp;img_url=stat8.blog.ru/lr/0a07ad248830cffa69caa33f49763025&amp;rpt=simag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best-worlds.com/uploads/posts/2008-03/1205433958_komanda_antarktida_vinson_b_2.jpg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hiphistory.ru/images/stories/lazarev.jpg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0.liveinternet.ru/images/attach/c/1/50/999/50999024_316489893.jpg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033.radikal.ru/1003/f4/02f2e029f3b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ateevo.ru/userfiles/image/Sobitiya/210208/antarktida02.jp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penguins.pochta.ru/images/adel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iti-kart.ru/images/mir_fiz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eo112.narod.ru/eurasia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uteshestvenik.com/img/kontinents/N.America/map%20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vt-e.com/vtimtext/razd372f/map_sa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pypast.ru/uploads/posts/thumbs/1240576338_map2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eo-tur.narod.ru/Maps/pic/cut/aus_fiz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3660" y="2967335"/>
            <a:ext cx="8476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Путешествие по планете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285728"/>
            <a:ext cx="3706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Антарктида</a:t>
            </a:r>
          </a:p>
        </p:txBody>
      </p:sp>
      <p:pic>
        <p:nvPicPr>
          <p:cNvPr id="4" name="Рисунок 3" descr="http://im0-tub.yandex.net/i?id=17686785-0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928802"/>
            <a:ext cx="314327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3008313" cy="7207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Антарктида</a:t>
            </a:r>
            <a:endParaRPr lang="ru-RU" sz="2800" dirty="0"/>
          </a:p>
        </p:txBody>
      </p:sp>
      <p:pic>
        <p:nvPicPr>
          <p:cNvPr id="5" name="i-main-pic" descr="Картинка 3 из 34382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214810" y="1277897"/>
            <a:ext cx="4471990" cy="365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6172" cy="4691063"/>
          </a:xfrm>
        </p:spPr>
        <p:txBody>
          <a:bodyPr>
            <a:normAutofit/>
          </a:bodyPr>
          <a:lstStyle/>
          <a:p>
            <a:r>
              <a:rPr lang="ru-RU" sz="2800" b="1" dirty="0"/>
              <a:t>Антарктида</a:t>
            </a:r>
            <a:r>
              <a:rPr lang="ru-RU" sz="2800" dirty="0"/>
              <a:t> (греч. - противоположность Арктике) — континент, расположенный на самом юге Земли, центр Антарктиды примерно совпадает с южным географическим полюсом.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/>
          <a:lstStyle/>
          <a:p>
            <a:r>
              <a:rPr lang="ru-RU" dirty="0" smtClean="0"/>
              <a:t>Открытие Антарктиды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14734" cy="4691063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Антарктида была официально открыта 16 января 1820 года  русской экспедицией под руководством </a:t>
            </a:r>
            <a:r>
              <a:rPr lang="ru-RU" sz="2800" dirty="0" err="1"/>
              <a:t>Фаддея</a:t>
            </a:r>
            <a:r>
              <a:rPr lang="ru-RU" sz="2800" dirty="0"/>
              <a:t> Беллинсгаузена и Михаила Лазарева, которые на шлюпках «Восток» и «Мирный» подошли к берегам Антарктиды.</a:t>
            </a:r>
          </a:p>
          <a:p>
            <a:endParaRPr lang="ru-RU" dirty="0"/>
          </a:p>
        </p:txBody>
      </p:sp>
      <p:pic>
        <p:nvPicPr>
          <p:cNvPr id="5" name="i-main-pic" descr="Картинка 10 из 75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714356"/>
            <a:ext cx="407196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2100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85728"/>
            <a:ext cx="814393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Антарктида — это до 90 % мировых запасов пресной воды. 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000372"/>
            <a:ext cx="742955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Антарктида предоставляет уникальный шанс увидеть и изучить микроорганизмы, жившие миллионы лет 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3008313" cy="798496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Для чего нужна Антарктида человечеству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00420" cy="4691063"/>
          </a:xfrm>
        </p:spPr>
        <p:txBody>
          <a:bodyPr>
            <a:noAutofit/>
          </a:bodyPr>
          <a:lstStyle/>
          <a:p>
            <a:r>
              <a:rPr lang="ru-RU" sz="2400" dirty="0"/>
              <a:t>Геологи установили, что недра Антарктиды содержат значительное количество полезных ископаемых — железные руды, каменный уголь, найдены следы руд меди, никеля, свинца, цинка, молибдена, встречены горный хрусталь, слюда, графит. </a:t>
            </a:r>
          </a:p>
        </p:txBody>
      </p:sp>
      <p:pic>
        <p:nvPicPr>
          <p:cNvPr id="5" name="i-main-pic" descr="Картинка 19 из 34382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214422"/>
            <a:ext cx="4757737" cy="380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488" y="285728"/>
            <a:ext cx="3008313" cy="44132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Население</a:t>
            </a:r>
            <a:endParaRPr lang="ru-RU" sz="3200" b="1" dirty="0"/>
          </a:p>
        </p:txBody>
      </p:sp>
      <p:pic>
        <p:nvPicPr>
          <p:cNvPr id="5" name="i-main-pic" descr="Картинка 5 из 34382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071546"/>
            <a:ext cx="378621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9 из 233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1071546"/>
            <a:ext cx="235745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-main-pic" descr="Картинка 5 из 318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298" y="3571876"/>
            <a:ext cx="414340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20 из 2492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50112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928670"/>
            <a:ext cx="5448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– </a:t>
            </a:r>
            <a:r>
              <a:rPr lang="ru-RU" sz="2800" dirty="0"/>
              <a:t>огромные водные пространства.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785794"/>
            <a:ext cx="20002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Океаны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714620"/>
            <a:ext cx="1474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Тихий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3929066"/>
            <a:ext cx="32628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Атлантический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4572008"/>
            <a:ext cx="24545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Индийский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285992"/>
            <a:ext cx="4588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Северный Ледовитый</a:t>
            </a:r>
          </a:p>
        </p:txBody>
      </p:sp>
      <p:sp>
        <p:nvSpPr>
          <p:cNvPr id="8" name="Стрелка вправо 7"/>
          <p:cNvSpPr/>
          <p:nvPr/>
        </p:nvSpPr>
        <p:spPr>
          <a:xfrm rot="1827087">
            <a:off x="3089470" y="1811043"/>
            <a:ext cx="1536300" cy="2059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981077">
            <a:off x="760724" y="1986988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094639">
            <a:off x="1137938" y="2540792"/>
            <a:ext cx="2296090" cy="225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3459564">
            <a:off x="2035142" y="2979038"/>
            <a:ext cx="3644953" cy="228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7818" y="642918"/>
            <a:ext cx="3643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– </a:t>
            </a:r>
            <a:r>
              <a:rPr lang="ru-RU" sz="2400" b="1" dirty="0"/>
              <a:t>огромные участки суши, окруженные со всех сторон водой.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0042"/>
            <a:ext cx="50052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Материки (континенты)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500306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Евразия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357562"/>
            <a:ext cx="3142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Северная Америка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4214818"/>
            <a:ext cx="2812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Южная Америка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000636"/>
            <a:ext cx="14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Африка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4214818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Австралия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2786058"/>
            <a:ext cx="2012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Антарктида</a:t>
            </a:r>
          </a:p>
        </p:txBody>
      </p:sp>
      <p:sp>
        <p:nvSpPr>
          <p:cNvPr id="10" name="Стрелка вправо 9"/>
          <p:cNvSpPr/>
          <p:nvPr/>
        </p:nvSpPr>
        <p:spPr>
          <a:xfrm rot="3275121">
            <a:off x="4310338" y="2019856"/>
            <a:ext cx="2166395" cy="12505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3553065">
            <a:off x="3241410" y="2606126"/>
            <a:ext cx="3661312" cy="14723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3881590">
            <a:off x="2291477" y="2992180"/>
            <a:ext cx="4169612" cy="12412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6085320">
            <a:off x="455072" y="1781034"/>
            <a:ext cx="1447246" cy="10139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3920594">
            <a:off x="1744016" y="2604698"/>
            <a:ext cx="3298514" cy="13657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221311">
            <a:off x="856860" y="2204309"/>
            <a:ext cx="2215307" cy="9935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9 из 1535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928670"/>
            <a:ext cx="757242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71802" y="0"/>
            <a:ext cx="2603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Евразия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76 из 3684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214422"/>
            <a:ext cx="414340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214290"/>
            <a:ext cx="5877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Северная Америка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480" y="214290"/>
            <a:ext cx="5242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Южная Америка</a:t>
            </a:r>
          </a:p>
        </p:txBody>
      </p:sp>
      <p:pic>
        <p:nvPicPr>
          <p:cNvPr id="4" name="i-main-pic" descr="Картинка 6 из 5968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214422"/>
            <a:ext cx="407196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6050" y="214290"/>
            <a:ext cx="2494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Африка</a:t>
            </a:r>
          </a:p>
        </p:txBody>
      </p:sp>
      <p:pic>
        <p:nvPicPr>
          <p:cNvPr id="4" name="i-main-pic" descr="Картинка 1 из 385148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285860"/>
            <a:ext cx="407196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0298" y="142852"/>
            <a:ext cx="3313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Австралия</a:t>
            </a:r>
          </a:p>
        </p:txBody>
      </p:sp>
      <p:pic>
        <p:nvPicPr>
          <p:cNvPr id="4" name="i-main-pic" descr="Картинка 58 из 5322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357298"/>
            <a:ext cx="550072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92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Антарктида</vt:lpstr>
      <vt:lpstr>Открытие Антарктиды</vt:lpstr>
      <vt:lpstr>Слайд 13</vt:lpstr>
      <vt:lpstr>Для чего нужна Антарктида человечеству</vt:lpstr>
      <vt:lpstr>Население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6</cp:revision>
  <dcterms:created xsi:type="dcterms:W3CDTF">2010-05-10T11:42:37Z</dcterms:created>
  <dcterms:modified xsi:type="dcterms:W3CDTF">2010-05-10T12:33:20Z</dcterms:modified>
</cp:coreProperties>
</file>