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" y="980728"/>
            <a:ext cx="802712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8611" cy="6192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5" y="3861048"/>
            <a:ext cx="3697524" cy="2773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88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5832648" cy="4374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31236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47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5" y="908720"/>
            <a:ext cx="7471507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42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69568" cy="5026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60" y="2630049"/>
            <a:ext cx="5725269" cy="35124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279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8" y="679702"/>
            <a:ext cx="7584842" cy="568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09" y="-243408"/>
            <a:ext cx="5062462" cy="336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18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72874" cy="5904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5844141" cy="4383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06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5280586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5428524" cy="31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2327"/>
            <a:ext cx="8031310" cy="53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40768"/>
            <a:ext cx="766502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8680"/>
            <a:ext cx="5228946" cy="3485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21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07069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858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36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Мария</cp:lastModifiedBy>
  <cp:revision>11</cp:revision>
  <dcterms:created xsi:type="dcterms:W3CDTF">2012-04-09T15:40:11Z</dcterms:created>
  <dcterms:modified xsi:type="dcterms:W3CDTF">2012-04-09T18:16:45Z</dcterms:modified>
</cp:coreProperties>
</file>