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6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928670"/>
            <a:ext cx="7498080" cy="5072098"/>
          </a:xfrm>
        </p:spPr>
        <p:txBody>
          <a:bodyPr>
            <a:normAutofit/>
          </a:bodyPr>
          <a:lstStyle/>
          <a:p>
            <a:pPr algn="ctr"/>
            <a:r>
              <a:rPr lang="ru-RU" sz="9600" b="1" dirty="0" smtClean="0">
                <a:solidFill>
                  <a:schemeClr val="accent3">
                    <a:lumMod val="75000"/>
                  </a:schemeClr>
                </a:solidFill>
              </a:rPr>
              <a:t>Внимание: опасные насекомые!</a:t>
            </a:r>
            <a:endParaRPr lang="ru-RU" sz="9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214422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</a:rPr>
              <a:t>Щитомордник</a:t>
            </a:r>
            <a:endParaRPr lang="ru-RU" sz="6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Щитомордни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1142984"/>
            <a:ext cx="6929486" cy="53578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214422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</a:rPr>
              <a:t>Медянка</a:t>
            </a:r>
            <a:endParaRPr lang="ru-RU" sz="6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Медян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1214422"/>
            <a:ext cx="6715172" cy="521497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498080" cy="685800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chemeClr val="accent3">
                    <a:lumMod val="75000"/>
                  </a:schemeClr>
                </a:solidFill>
              </a:rPr>
              <a:t>Будьте предельно внимательны, когда оправляетесь в лес!</a:t>
            </a:r>
            <a:endParaRPr lang="ru-RU" sz="7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214422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</a:rPr>
              <a:t>Комар</a:t>
            </a:r>
            <a:endParaRPr lang="ru-RU" sz="6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Кома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1142984"/>
            <a:ext cx="6858048" cy="54292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214422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</a:rPr>
              <a:t>Клещ</a:t>
            </a:r>
            <a:endParaRPr lang="ru-RU" sz="6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Клещ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1142984"/>
            <a:ext cx="6500857" cy="53578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2984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</a:rPr>
              <a:t>Пчела</a:t>
            </a:r>
            <a:endParaRPr lang="ru-RU" sz="6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Пчел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1071546"/>
            <a:ext cx="6143668" cy="53578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2984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accent3">
                    <a:lumMod val="75000"/>
                  </a:schemeClr>
                </a:solidFill>
              </a:rPr>
              <a:t>Оса</a:t>
            </a:r>
            <a:endParaRPr lang="ru-RU" sz="66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Ос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71670" y="1071546"/>
            <a:ext cx="6143667" cy="54292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2984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</a:rPr>
              <a:t>Шмель</a:t>
            </a:r>
            <a:endParaRPr lang="ru-RU" sz="6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Шмель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1071546"/>
            <a:ext cx="7215238" cy="54292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214422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</a:rPr>
              <a:t>Шершень</a:t>
            </a:r>
            <a:endParaRPr lang="ru-RU" sz="6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Шершень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1142984"/>
            <a:ext cx="6643734" cy="53578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214422"/>
            <a:ext cx="7498080" cy="4572032"/>
          </a:xfrm>
        </p:spPr>
        <p:txBody>
          <a:bodyPr>
            <a:noAutofit/>
          </a:bodyPr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Внимание: ядовитые змеи!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2984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</a:rPr>
              <a:t>Гадюка</a:t>
            </a:r>
            <a:endParaRPr lang="ru-RU" sz="6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Гадю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1214422"/>
            <a:ext cx="6643734" cy="521497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</TotalTime>
  <Words>28</Words>
  <Application>Microsoft Office PowerPoint</Application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Внимание: опасные насекомые!</vt:lpstr>
      <vt:lpstr>Комар</vt:lpstr>
      <vt:lpstr>Клещ</vt:lpstr>
      <vt:lpstr>Пчела</vt:lpstr>
      <vt:lpstr>Оса</vt:lpstr>
      <vt:lpstr>Шмель</vt:lpstr>
      <vt:lpstr>Шершень</vt:lpstr>
      <vt:lpstr>Внимание: ядовитые змеи!</vt:lpstr>
      <vt:lpstr>Гадюка</vt:lpstr>
      <vt:lpstr>Щитомордник</vt:lpstr>
      <vt:lpstr>Медянка</vt:lpstr>
      <vt:lpstr>Будьте предельно внимательны, когда оправляетесь в лес!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Лесные опасности</dc:title>
  <dc:creator>Елена</dc:creator>
  <cp:lastModifiedBy>Пользователь</cp:lastModifiedBy>
  <cp:revision>46</cp:revision>
  <dcterms:created xsi:type="dcterms:W3CDTF">2011-04-04T14:00:45Z</dcterms:created>
  <dcterms:modified xsi:type="dcterms:W3CDTF">2012-04-01T14:47:37Z</dcterms:modified>
</cp:coreProperties>
</file>