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B5248-B3A5-4EB3-A0E1-EADC2E643FD6}" type="datetimeFigureOut">
              <a:rPr lang="ru-RU" smtClean="0"/>
              <a:pPr/>
              <a:t>28.11.2011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4E3B6-B102-4876-9A6C-70D7DBAFEA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4E3B6-B102-4876-9A6C-70D7DBAFEA7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869129-A497-4043-8300-AD8D651148BF}" type="datetimeFigureOut">
              <a:rPr lang="ru-RU" smtClean="0"/>
              <a:pPr/>
              <a:t>28.11.2011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DCC754-EA1C-40F9-A01F-01B5D9DD8D6E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24544" y="4725144"/>
            <a:ext cx="7854696" cy="17526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МОИ  ПИТОМЦЫ</a:t>
            </a:r>
          </a:p>
          <a:p>
            <a:r>
              <a:rPr lang="ru-RU" sz="4800" dirty="0" smtClean="0"/>
              <a:t>Шустрик и Пушок</a:t>
            </a:r>
            <a:endParaRPr lang="ru-RU" sz="4800" dirty="0"/>
          </a:p>
        </p:txBody>
      </p:sp>
      <p:pic>
        <p:nvPicPr>
          <p:cNvPr id="4" name="Рисунок 3" descr="SDC1286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715000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772400" cy="1362456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800" y="908720"/>
            <a:ext cx="3528392" cy="583264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SDC1309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2088232"/>
          </a:xfrm>
          <a:prstGeom prst="rect">
            <a:avLst/>
          </a:prstGeom>
        </p:spPr>
      </p:pic>
      <p:pic>
        <p:nvPicPr>
          <p:cNvPr id="5" name="Рисунок 4" descr="SDC1286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0"/>
            <a:ext cx="2843808" cy="1916832"/>
          </a:xfrm>
          <a:prstGeom prst="rect">
            <a:avLst/>
          </a:prstGeom>
        </p:spPr>
      </p:pic>
      <p:pic>
        <p:nvPicPr>
          <p:cNvPr id="6" name="Рисунок 5" descr="SDC1286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725144"/>
            <a:ext cx="2771800" cy="2132856"/>
          </a:xfrm>
          <a:prstGeom prst="rect">
            <a:avLst/>
          </a:prstGeom>
        </p:spPr>
      </p:pic>
      <p:pic>
        <p:nvPicPr>
          <p:cNvPr id="7" name="Рисунок 6" descr="SDC1451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59691" y="4725144"/>
            <a:ext cx="2784309" cy="21328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7504" y="227687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66FF33"/>
                </a:solidFill>
              </a:rPr>
              <a:t>Это Пушок</a:t>
            </a:r>
            <a:endParaRPr lang="ru-RU" dirty="0">
              <a:solidFill>
                <a:srgbClr val="66FF3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16216" y="2132856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66FF33"/>
                </a:solidFill>
              </a:rPr>
              <a:t>Это  Шустрик </a:t>
            </a:r>
            <a:endParaRPr lang="ru-RU" dirty="0">
              <a:solidFill>
                <a:srgbClr val="66FF3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630932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Хорошо  спя т  на  кроватях!!!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1547664" y="2132856"/>
            <a:ext cx="14401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верх 13"/>
          <p:cNvSpPr/>
          <p:nvPr/>
        </p:nvSpPr>
        <p:spPr>
          <a:xfrm>
            <a:off x="8172400" y="2132856"/>
            <a:ext cx="14401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19872" y="26064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Любимое  место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48264" y="2492896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Шустрику 2года</a:t>
            </a:r>
            <a:endParaRPr lang="ru-RU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179512" y="2636912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Пушку 1 год</a:t>
            </a:r>
            <a:endParaRPr lang="ru-RU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2843808" y="908720"/>
            <a:ext cx="33843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Шустрик и Пушок братья. У них была одна мама </a:t>
            </a:r>
            <a:r>
              <a:rPr lang="ru-RU" sz="1600" dirty="0" smtClean="0"/>
              <a:t>-кошка </a:t>
            </a:r>
            <a:r>
              <a:rPr lang="ru-RU" sz="1600" dirty="0" smtClean="0"/>
              <a:t>Даша. Мои коты </a:t>
            </a:r>
            <a:r>
              <a:rPr lang="ru-RU" sz="1600" dirty="0" smtClean="0"/>
              <a:t> кушаю </a:t>
            </a:r>
            <a:r>
              <a:rPr lang="ru-RU" sz="1600" dirty="0" smtClean="0"/>
              <a:t>кошачий корм КИТЕКЭТ, а ещё любят колбасу и рыбу. Шустрик очень ласковый кот. Он любит смотреть как я делаю уроки. Пушок у нас чистюля. Он постоянно умывается и любит сидеть в стиральной машинке . А у Шустрика любимое место на телевизоре. Пушок охотник ,ловит голубей и приносит домой. А Шустрик наоборот очень домашний и ленивый. Он больше спит чем гуляет. И совсем не смотрит на мышей.  Шустрик и Пушок очень разные братья. Но я их очень люблю. Мои питомцы очень ласковые и умные</a:t>
            </a:r>
            <a:r>
              <a:rPr lang="ru-RU" sz="1400" dirty="0" smtClean="0"/>
              <a:t>…..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516216" y="270892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FF00"/>
                </a:solidFill>
              </a:rPr>
              <a:t>Он полностью черный и не одного белого пятна.  Наверное похож на папу. </a:t>
            </a:r>
            <a:endParaRPr lang="ru-RU" sz="1200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2924944"/>
            <a:ext cx="1907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FF00"/>
                </a:solidFill>
              </a:rPr>
              <a:t>У него </a:t>
            </a:r>
            <a:r>
              <a:rPr lang="ru-RU" sz="1200" dirty="0" smtClean="0">
                <a:solidFill>
                  <a:srgbClr val="FFFF00"/>
                </a:solidFill>
              </a:rPr>
              <a:t>шерсть </a:t>
            </a:r>
            <a:r>
              <a:rPr lang="ru-RU" sz="1200" dirty="0" smtClean="0">
                <a:solidFill>
                  <a:srgbClr val="FFFF00"/>
                </a:solidFill>
              </a:rPr>
              <a:t> </a:t>
            </a:r>
            <a:r>
              <a:rPr lang="ru-RU" sz="1200" dirty="0" smtClean="0">
                <a:solidFill>
                  <a:srgbClr val="FFFF00"/>
                </a:solidFill>
              </a:rPr>
              <a:t>3 цвета. </a:t>
            </a:r>
            <a:r>
              <a:rPr lang="ru-RU" sz="1200" dirty="0" smtClean="0">
                <a:solidFill>
                  <a:srgbClr val="FFFF00"/>
                </a:solidFill>
              </a:rPr>
              <a:t>сиамский</a:t>
            </a:r>
            <a:r>
              <a:rPr lang="ru-RU" sz="1200" dirty="0" smtClean="0">
                <a:solidFill>
                  <a:srgbClr val="FFFF00"/>
                </a:solidFill>
              </a:rPr>
              <a:t>. Похож на маму. </a:t>
            </a:r>
            <a:endParaRPr lang="ru-RU" sz="1200" dirty="0">
              <a:solidFill>
                <a:srgbClr val="FFFF00"/>
              </a:solidFill>
            </a:endParaRPr>
          </a:p>
        </p:txBody>
      </p:sp>
      <p:sp>
        <p:nvSpPr>
          <p:cNvPr id="21" name="Стрелка углом 20"/>
          <p:cNvSpPr/>
          <p:nvPr/>
        </p:nvSpPr>
        <p:spPr>
          <a:xfrm>
            <a:off x="5292080" y="0"/>
            <a:ext cx="864096" cy="40466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трелка влево 23"/>
          <p:cNvSpPr/>
          <p:nvPr/>
        </p:nvSpPr>
        <p:spPr>
          <a:xfrm>
            <a:off x="2771800" y="404664"/>
            <a:ext cx="648072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163</Words>
  <Application>Microsoft Office PowerPoint</Application>
  <PresentationFormat>Экран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Поток</vt:lpstr>
      <vt:lpstr> </vt:lpstr>
      <vt:lpstr>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Admin</cp:lastModifiedBy>
  <cp:revision>7</cp:revision>
  <dcterms:created xsi:type="dcterms:W3CDTF">2011-11-23T14:28:29Z</dcterms:created>
  <dcterms:modified xsi:type="dcterms:W3CDTF">2011-11-28T17:41:56Z</dcterms:modified>
</cp:coreProperties>
</file>