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166152-28DD-4B1F-B3F9-16666CDB0524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107523-F2DA-4A18-8AB2-D8C8A1E0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Космическая азбука…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Космические станции</a:t>
            </a:r>
            <a:endParaRPr lang="ru-RU" dirty="0"/>
          </a:p>
        </p:txBody>
      </p:sp>
      <p:pic>
        <p:nvPicPr>
          <p:cNvPr id="3074" name="Picture 2" descr="C:\Users\САД-1157\Desktop\космос\мк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728438" cy="3755168"/>
          </a:xfrm>
          <a:prstGeom prst="rect">
            <a:avLst/>
          </a:prstGeom>
          <a:noFill/>
        </p:spPr>
      </p:pic>
      <p:pic>
        <p:nvPicPr>
          <p:cNvPr id="3075" name="Picture 3" descr="C:\Users\САД-1157\Desktop\космос\мк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86190"/>
            <a:ext cx="3509187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Животные-космонавты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САД-1157\Desktop\космос\мыш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4625" y="1481138"/>
            <a:ext cx="641474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АД-1157\Desktop\космос\в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948132" cy="3376622"/>
          </a:xfrm>
          <a:prstGeom prst="rect">
            <a:avLst/>
          </a:prstGeom>
          <a:noFill/>
        </p:spPr>
      </p:pic>
      <p:pic>
        <p:nvPicPr>
          <p:cNvPr id="7171" name="Picture 3" descr="C:\Users\САД-1157\Desktop\космос\б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667239" cy="32350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Космонавт</a:t>
            </a:r>
            <a:endParaRPr lang="ru-RU" dirty="0"/>
          </a:p>
        </p:txBody>
      </p:sp>
      <p:pic>
        <p:nvPicPr>
          <p:cNvPr id="4098" name="Picture 2" descr="C:\Users\САД-1157\Desktop\космос\космонавт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4975" y="2129631"/>
            <a:ext cx="5734050" cy="32289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Юрий Гагарин</a:t>
            </a:r>
            <a:endParaRPr lang="ru-RU" dirty="0"/>
          </a:p>
        </p:txBody>
      </p:sp>
      <p:pic>
        <p:nvPicPr>
          <p:cNvPr id="5122" name="Picture 2" descr="C:\Users\САД-1157\Desktop\космос\га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163885" cy="4525962"/>
          </a:xfrm>
          <a:prstGeom prst="rect">
            <a:avLst/>
          </a:prstGeom>
          <a:noFill/>
        </p:spPr>
      </p:pic>
      <p:pic>
        <p:nvPicPr>
          <p:cNvPr id="5123" name="Picture 3" descr="C:\Users\САД-1157\Desktop\космос\гаг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46"/>
            <a:ext cx="3517157" cy="53435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АД-1157\Desktop\космос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АД-1157\Desktop\космос\44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786214" cy="3786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Астронавты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7" name="Picture 3" descr="C:\Users\САД-1157\Desktop\космос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495672" cy="30517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АД-1157\Desktop\космос\3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142984"/>
            <a:ext cx="6322263" cy="4214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Нил </a:t>
            </a:r>
            <a:r>
              <a:rPr lang="ru-RU" dirty="0" err="1" smtClean="0"/>
              <a:t>Армстронг</a:t>
            </a:r>
            <a:r>
              <a:rPr lang="ru-RU" dirty="0" smtClean="0"/>
              <a:t> и Эдвин </a:t>
            </a:r>
            <a:r>
              <a:rPr lang="ru-RU" dirty="0" err="1" smtClean="0"/>
              <a:t>Олдрин</a:t>
            </a:r>
            <a:endParaRPr lang="ru-RU" dirty="0"/>
          </a:p>
        </p:txBody>
      </p:sp>
      <p:pic>
        <p:nvPicPr>
          <p:cNvPr id="2050" name="Picture 2" descr="C:\Users\САД-1157\Desktop\космос\арм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286280" cy="3116738"/>
          </a:xfrm>
          <a:prstGeom prst="rect">
            <a:avLst/>
          </a:prstGeom>
          <a:noFill/>
        </p:spPr>
      </p:pic>
      <p:pic>
        <p:nvPicPr>
          <p:cNvPr id="2051" name="Picture 3" descr="C:\Users\САД-1157\Desktop\космос\артси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86190"/>
            <a:ext cx="2786082" cy="19258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Поверхность луны…</a:t>
            </a:r>
            <a:endParaRPr lang="ru-RU" dirty="0"/>
          </a:p>
        </p:txBody>
      </p:sp>
      <p:pic>
        <p:nvPicPr>
          <p:cNvPr id="3074" name="Picture 2" descr="C:\Users\САД-1157\Desktop\космос\лу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0752" y="1481138"/>
            <a:ext cx="5682496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Астрономы</a:t>
            </a:r>
            <a:endParaRPr lang="ru-RU" dirty="0"/>
          </a:p>
        </p:txBody>
      </p:sp>
      <p:pic>
        <p:nvPicPr>
          <p:cNvPr id="4098" name="Picture 2" descr="C:\Users\САД-1157\Desktop\космос\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7950" y="1553369"/>
            <a:ext cx="38481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АД-1157\Desktop\космос\астр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690188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Д-1157\Desktop\космос\астрон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6360" y="1142984"/>
            <a:ext cx="4311541" cy="48641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Искусственные спутники земли</a:t>
            </a:r>
            <a:endParaRPr lang="ru-RU" dirty="0"/>
          </a:p>
        </p:txBody>
      </p:sp>
      <p:pic>
        <p:nvPicPr>
          <p:cNvPr id="2050" name="Picture 2" descr="C:\Users\САД-1157\Desktop\космос\спу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22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Космическая азбука…</vt:lpstr>
      <vt:lpstr>Астронавты </vt:lpstr>
      <vt:lpstr>Слайд 3</vt:lpstr>
      <vt:lpstr>Нил Армстронг и Эдвин Олдрин</vt:lpstr>
      <vt:lpstr>Поверхность луны…</vt:lpstr>
      <vt:lpstr>Астрономы</vt:lpstr>
      <vt:lpstr>Слайд 7</vt:lpstr>
      <vt:lpstr>Слайд 8</vt:lpstr>
      <vt:lpstr>Искусственные спутники земли</vt:lpstr>
      <vt:lpstr>Космические станции</vt:lpstr>
      <vt:lpstr>Животные-космонавты </vt:lpstr>
      <vt:lpstr>Слайд 12</vt:lpstr>
      <vt:lpstr>Космонавт</vt:lpstr>
      <vt:lpstr>Юрий Гагарин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Космическое путешествие…</dc:title>
  <dc:creator>САД-1157</dc:creator>
  <cp:lastModifiedBy>САД-1157</cp:lastModifiedBy>
  <cp:revision>21</cp:revision>
  <dcterms:created xsi:type="dcterms:W3CDTF">2013-04-08T07:45:17Z</dcterms:created>
  <dcterms:modified xsi:type="dcterms:W3CDTF">2013-04-08T11:51:34Z</dcterms:modified>
</cp:coreProperties>
</file>