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7BC6C-8932-4F02-B1CB-F3205CD590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9C5C-862A-42BB-9F9F-85A6B6713E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D48B-79AF-437C-965A-93D068E237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83AE8-D3DC-4066-8A97-6785473D6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0A916-1347-4B1A-B022-5FD20EF9A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44E13-72D5-4016-9B9F-33EF38480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4FC97-5F41-4D9D-B84B-FD8307835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9C8F-859A-4F29-A3BC-4BD4CF7DA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345B9-F2DE-4374-B578-8FE1FF6A5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84053-B449-4CC2-8C15-FA55FC1013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34E79-C21E-4585-8355-861342C285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0909BB-822C-480D-9E3F-7E5534DA2A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87;&#1082;\Desktop\&#1076;&#1086;&#1082;&#1091;&#1084;&#1077;&#1085;&#1090;&#1099;%20&#1076;&#1089;\&#1042;&#1086;&#1083;&#1096;&#1077;&#1073;&#1085;&#1099;&#1081;%20&#1084;&#1080;&#1088;%20&#1073;&#1072;&#1073;&#1086;&#1095;&#1082;&#1080;\&#1056;&#1077;&#1083;&#1072;&#1082;&#1089;.%20&#1052;&#1091;&#1079;&#1099;&#1082;&#1072;%20&#1082;&#1077;&#1083;&#1100;&#1090;&#1086;&#1074;%20-%20&#1090;rek%201.mp3" TargetMode="External"/><Relationship Id="rId1" Type="http://schemas.openxmlformats.org/officeDocument/2006/relationships/video" Target="file:///C:\Users\&#1087;&#1082;\Desktop\&#1076;&#1086;&#1082;&#1091;&#1084;&#1077;&#1085;&#1090;&#1099;%20&#1076;&#1089;\&#1042;&#1086;&#1083;&#1096;&#1077;&#1073;&#1085;&#1099;&#1081;%20&#1084;&#1080;&#1088;%20&#1073;&#1072;&#1073;&#1086;&#1095;&#1082;&#1080;\&#1060;&#1080;&#1083;&#1100;&#1084;_000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87;&#1082;\Desktop\&#1076;&#1086;&#1082;&#1091;&#1084;&#1077;&#1085;&#1090;&#1099;%20&#1076;&#1089;\&#1042;&#1086;&#1083;&#1096;&#1077;&#1073;&#1085;&#1099;&#1081;%20&#1084;&#1080;&#1088;%20&#1073;&#1072;&#1073;&#1086;&#1095;&#1082;&#1080;\&#1056;&#1077;&#1083;&#1072;&#1082;&#1089;%20-%20&#1052;&#1072;&#1089;&#1089;&#1072;&#1078;%20&#1076;&#1083;&#1103;%20&#1076;&#1091;&#1096;&#1080;.mp3" TargetMode="External"/><Relationship Id="rId1" Type="http://schemas.openxmlformats.org/officeDocument/2006/relationships/video" Target="file:///C:\Users\&#1087;&#1082;\Desktop\&#1076;&#1086;&#1082;&#1091;&#1084;&#1077;&#1085;&#1090;&#1099;%20&#1076;&#1089;\&#1042;&#1086;&#1083;&#1096;&#1077;&#1073;&#1085;&#1099;&#1081;%20&#1084;&#1080;&#1088;%20&#1073;&#1072;&#1073;&#1086;&#1095;&#1082;&#1080;\&#1060;&#1080;&#1083;&#1100;&#1084;.wm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2;\Desktop\F.POURCELL%20-%20Besame%20mucho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2;\Desktop\H.STRASSER%20-%20Pariser%20tango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556792"/>
            <a:ext cx="7772400" cy="1470025"/>
          </a:xfrm>
        </p:spPr>
        <p:txBody>
          <a:bodyPr/>
          <a:lstStyle/>
          <a:p>
            <a:r>
              <a:rPr lang="ru-RU" dirty="0" smtClean="0"/>
              <a:t>«Волшебный мир бабочки»</a:t>
            </a:r>
            <a:br>
              <a:rPr lang="ru-RU" dirty="0" smtClean="0"/>
            </a:br>
            <a:r>
              <a:rPr lang="ru-RU" sz="3200" dirty="0" smtClean="0"/>
              <a:t>занятие для педагогов</a:t>
            </a:r>
            <a:br>
              <a:rPr lang="ru-RU" sz="3200" dirty="0" smtClean="0"/>
            </a:br>
            <a:r>
              <a:rPr lang="ru-RU" sz="3200" dirty="0" smtClean="0"/>
              <a:t> с элементами </a:t>
            </a:r>
            <a:r>
              <a:rPr lang="ru-RU" sz="3200" dirty="0" err="1" smtClean="0"/>
              <a:t>арт-терапии</a:t>
            </a:r>
            <a:endParaRPr lang="ru-RU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105400"/>
            <a:ext cx="6400800" cy="1752600"/>
          </a:xfrm>
        </p:spPr>
        <p:txBody>
          <a:bodyPr/>
          <a:lstStyle/>
          <a:p>
            <a:pPr algn="r"/>
            <a:r>
              <a:rPr lang="ru-RU" sz="2000" b="1" dirty="0" smtClean="0"/>
              <a:t>Подготовлено </a:t>
            </a:r>
            <a:r>
              <a:rPr lang="ru-RU" sz="2000" b="1" dirty="0" err="1" smtClean="0"/>
              <a:t>Горковенко</a:t>
            </a:r>
            <a:r>
              <a:rPr lang="ru-RU" sz="2000" b="1" dirty="0" smtClean="0"/>
              <a:t> В.А.,</a:t>
            </a:r>
          </a:p>
          <a:p>
            <a:pPr algn="r"/>
            <a:r>
              <a:rPr lang="ru-RU" sz="2000" b="1" dirty="0" smtClean="0"/>
              <a:t> педагог-психолог МАДОУ </a:t>
            </a:r>
            <a:r>
              <a:rPr lang="ru-RU" sz="2000" b="1" dirty="0" err="1" smtClean="0"/>
              <a:t>д\с</a:t>
            </a:r>
            <a:r>
              <a:rPr lang="ru-RU" sz="2000" b="1" dirty="0" smtClean="0"/>
              <a:t> № 5 «Морячок» </a:t>
            </a:r>
          </a:p>
          <a:p>
            <a:pPr algn="r"/>
            <a:r>
              <a:rPr lang="ru-RU" sz="2000" b="1" dirty="0" smtClean="0"/>
              <a:t>муниципального образования </a:t>
            </a:r>
          </a:p>
          <a:p>
            <a:pPr algn="r"/>
            <a:r>
              <a:rPr lang="ru-RU" sz="2000" b="1" dirty="0" smtClean="0"/>
              <a:t>город-курорт Геленджик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476672"/>
            <a:ext cx="7872875" cy="5904656"/>
          </a:xfrm>
          <a:prstGeom prst="rect">
            <a:avLst/>
          </a:prstGeom>
        </p:spPr>
      </p:pic>
      <p:pic>
        <p:nvPicPr>
          <p:cNvPr id="6" name="Релакс. Музыка кельтов - тrek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7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620688"/>
            <a:ext cx="7872875" cy="5904656"/>
          </a:xfrm>
          <a:prstGeom prst="rect">
            <a:avLst/>
          </a:prstGeom>
        </p:spPr>
      </p:pic>
      <p:pic>
        <p:nvPicPr>
          <p:cNvPr id="5" name="Релакс - Массаж для душ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235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71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620688"/>
            <a:ext cx="4578196" cy="564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F.POURCELL - Besame muc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959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Для повышения работоспособности: бергамот, лаванда, чабрец, </a:t>
            </a:r>
            <a:r>
              <a:rPr lang="ru-RU" dirty="0" err="1" smtClean="0"/>
              <a:t>розмарин+кожура</a:t>
            </a:r>
            <a:r>
              <a:rPr lang="ru-RU" dirty="0" smtClean="0"/>
              <a:t> апельсина;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снятия напряжения: корень валерьяны, шишки хмеля, мелисса, лаванда, сосновые почки.</a:t>
            </a:r>
            <a:endParaRPr lang="ru-RU" dirty="0"/>
          </a:p>
        </p:txBody>
      </p:sp>
      <p:pic>
        <p:nvPicPr>
          <p:cNvPr id="4" name="H.STRASSER - Pariser tan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в ваших руках!</a:t>
            </a:r>
            <a:endParaRPr lang="ru-RU" dirty="0"/>
          </a:p>
        </p:txBody>
      </p:sp>
      <p:pic>
        <p:nvPicPr>
          <p:cNvPr id="4" name="Содержимое 3" descr="zgrlkpx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602731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бочки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бабочки</Template>
  <TotalTime>146</TotalTime>
  <Words>57</Words>
  <Application>Microsoft Office PowerPoint</Application>
  <PresentationFormat>Экран (4:3)</PresentationFormat>
  <Paragraphs>11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бабочки</vt:lpstr>
      <vt:lpstr>«Волшебный мир бабочки» занятие для педагогов  с элементами арт-терапии</vt:lpstr>
      <vt:lpstr>Слайд 2</vt:lpstr>
      <vt:lpstr>Слайд 3</vt:lpstr>
      <vt:lpstr>Слайд 4</vt:lpstr>
      <vt:lpstr>Слайд 5</vt:lpstr>
      <vt:lpstr>Все в ваших руках!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мир бабочки» занятие для педагогов  с элементами арт-терапии</dc:title>
  <dc:creator>лоцман</dc:creator>
  <cp:lastModifiedBy>лоцман</cp:lastModifiedBy>
  <cp:revision>15</cp:revision>
  <dcterms:created xsi:type="dcterms:W3CDTF">2013-03-14T05:41:18Z</dcterms:created>
  <dcterms:modified xsi:type="dcterms:W3CDTF">2013-03-25T17:33:03Z</dcterms:modified>
</cp:coreProperties>
</file>