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2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BF60B8-16DF-440B-8915-70FC0AA4EE33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1E9B60-74B7-4DAB-975F-B45FD098454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v29.ru/files/1824.jpg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001.radikal.ru/i196/1001/91/1df0f8264799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4287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Вспомним понятия,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проверим домашнее задание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642918"/>
            <a:ext cx="4438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Прямой обмен товаров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928802"/>
            <a:ext cx="44345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Обмен, в котором участвуют деньги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78619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Особый товар, который можно обменять на любой товар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3786190"/>
            <a:ext cx="1429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бартер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20415" y="4643446"/>
            <a:ext cx="3023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купля-продажа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2928934"/>
            <a:ext cx="1452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деньги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-0.04166 L 0.02118 -0.41967 " pathEditMode="relative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05115 L -0.02361 -0.35578 " pathEditMode="relative" ptsTypes="AA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0.05186 L 0.01198 0.19885 " pathEditMode="relative" ptsTypes="AA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57232"/>
            <a:ext cx="3150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Плата за работу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214554"/>
            <a:ext cx="371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Плата за хорошую учёбу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857628"/>
            <a:ext cx="4071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Деньги, которые откладывают на будущее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4643446"/>
            <a:ext cx="2132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стипендия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5286388"/>
            <a:ext cx="1857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зарплата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5786454"/>
            <a:ext cx="2338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сбережения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7 -0.04004 L -0.02587 -0.62801 " pathEditMode="relative" ptsTypes="A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-0.05115 L -0.04861 -0.3243 " pathEditMode="relative" ptsTypes="AA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54 -0.03912 L -0.06754 -0.21782 " pathEditMode="relative" ptsTypes="AA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3008313" cy="72705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Бюджет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Бюджет – план доходов и расходов.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В переводе с английского «бюджет» –денежная сумка, кошелёк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i-main-pic" descr="Картинка 19 из 96000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7325" y="1218406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-main-pic" descr="Картинка 1 из 96000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57166"/>
            <a:ext cx="321817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4357694"/>
            <a:ext cx="22860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5">
                    <a:lumMod val="50000"/>
                  </a:schemeClr>
                </a:solidFill>
              </a:rPr>
              <a:t>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4357694"/>
            <a:ext cx="22762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accent5">
                    <a:lumMod val="50000"/>
                  </a:schemeClr>
                </a:solidFill>
              </a:rPr>
              <a:t>расходы</a:t>
            </a:r>
          </a:p>
        </p:txBody>
      </p:sp>
      <p:sp>
        <p:nvSpPr>
          <p:cNvPr id="8" name="Стрелка вправо 7"/>
          <p:cNvSpPr/>
          <p:nvPr/>
        </p:nvSpPr>
        <p:spPr>
          <a:xfrm rot="18515877">
            <a:off x="1334985" y="3429087"/>
            <a:ext cx="2000264" cy="357190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2825058">
            <a:off x="5526683" y="3390087"/>
            <a:ext cx="2000264" cy="357190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28736"/>
            <a:ext cx="72152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rgbClr val="FF0000"/>
                </a:solidFill>
              </a:rPr>
              <a:t>Налоги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</a:rPr>
              <a:t> – установленные законом </a:t>
            </a:r>
            <a:r>
              <a:rPr lang="ru-RU" sz="4400" b="1" u="sng" dirty="0">
                <a:solidFill>
                  <a:schemeClr val="accent5">
                    <a:lumMod val="50000"/>
                  </a:schemeClr>
                </a:solidFill>
              </a:rPr>
              <a:t>платежи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</a:rPr>
              <a:t>, которые граждане и организации </a:t>
            </a:r>
            <a:r>
              <a:rPr lang="ru-RU" sz="4400" b="1" u="sng" dirty="0">
                <a:solidFill>
                  <a:schemeClr val="accent5">
                    <a:lumMod val="50000"/>
                  </a:schemeClr>
                </a:solidFill>
              </a:rPr>
              <a:t>обязаны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</a:rPr>
              <a:t> платить государству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86050" y="2643182"/>
            <a:ext cx="314327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2723802">
            <a:off x="900290" y="1195826"/>
            <a:ext cx="2571768" cy="9960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6200000">
            <a:off x="3127399" y="786947"/>
            <a:ext cx="2324395" cy="92869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2844" y="2928934"/>
            <a:ext cx="2428924" cy="928694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115425">
            <a:off x="5939820" y="3600234"/>
            <a:ext cx="2571768" cy="9349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4165322">
            <a:off x="4058042" y="4986017"/>
            <a:ext cx="2571768" cy="9887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7903500">
            <a:off x="1560193" y="4792742"/>
            <a:ext cx="2571768" cy="10201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8693744">
            <a:off x="5222951" y="1224606"/>
            <a:ext cx="2571768" cy="98726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2857496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Бюджетные расходы</a:t>
            </a:r>
          </a:p>
        </p:txBody>
      </p:sp>
      <p:sp>
        <p:nvSpPr>
          <p:cNvPr id="11" name="Прямоугольник 10"/>
          <p:cNvSpPr/>
          <p:nvPr/>
        </p:nvSpPr>
        <p:spPr>
          <a:xfrm rot="1186885">
            <a:off x="6167788" y="3782827"/>
            <a:ext cx="2182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образование</a:t>
            </a:r>
          </a:p>
        </p:txBody>
      </p:sp>
      <p:sp>
        <p:nvSpPr>
          <p:cNvPr id="12" name="Прямоугольник 11"/>
          <p:cNvSpPr/>
          <p:nvPr/>
        </p:nvSpPr>
        <p:spPr>
          <a:xfrm rot="18711287">
            <a:off x="5639108" y="1391155"/>
            <a:ext cx="1771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медицина</a:t>
            </a: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3659537" y="1126753"/>
            <a:ext cx="1205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армия</a:t>
            </a:r>
          </a:p>
        </p:txBody>
      </p:sp>
      <p:sp>
        <p:nvSpPr>
          <p:cNvPr id="14" name="Прямоугольник 13"/>
          <p:cNvSpPr/>
          <p:nvPr/>
        </p:nvSpPr>
        <p:spPr>
          <a:xfrm rot="2639881">
            <a:off x="1388391" y="1333461"/>
            <a:ext cx="1582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полиция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3143248"/>
            <a:ext cx="1113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наука</a:t>
            </a:r>
          </a:p>
        </p:txBody>
      </p:sp>
      <p:sp>
        <p:nvSpPr>
          <p:cNvPr id="16" name="Прямоугольник 15"/>
          <p:cNvSpPr/>
          <p:nvPr/>
        </p:nvSpPr>
        <p:spPr>
          <a:xfrm rot="18098027">
            <a:off x="1954368" y="4964007"/>
            <a:ext cx="1665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культура</a:t>
            </a:r>
          </a:p>
        </p:txBody>
      </p:sp>
      <p:sp>
        <p:nvSpPr>
          <p:cNvPr id="17" name="Прямоугольник 16"/>
          <p:cNvSpPr/>
          <p:nvPr/>
        </p:nvSpPr>
        <p:spPr>
          <a:xfrm rot="4010501">
            <a:off x="4483665" y="5140935"/>
            <a:ext cx="1785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пенсии и пособия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86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Вспомним понятия, проверим домашнее задание</vt:lpstr>
      <vt:lpstr>Слайд 2</vt:lpstr>
      <vt:lpstr>Слайд 3</vt:lpstr>
      <vt:lpstr>Бюджет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Вспомним понятия, проверим домашнее задание</dc:title>
  <dc:creator>Алексей</dc:creator>
  <cp:lastModifiedBy>Алексей</cp:lastModifiedBy>
  <cp:revision>5</cp:revision>
  <dcterms:created xsi:type="dcterms:W3CDTF">2011-04-03T12:14:09Z</dcterms:created>
  <dcterms:modified xsi:type="dcterms:W3CDTF">2011-04-03T12:58:31Z</dcterms:modified>
</cp:coreProperties>
</file>