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9435-A395-4D44-BDA1-8FBBF6C0D4AF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D783-1F2C-41A5-AE7A-8CA98E3234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9435-A395-4D44-BDA1-8FBBF6C0D4AF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D783-1F2C-41A5-AE7A-8CA98E3234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9435-A395-4D44-BDA1-8FBBF6C0D4AF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D783-1F2C-41A5-AE7A-8CA98E3234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9435-A395-4D44-BDA1-8FBBF6C0D4AF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D783-1F2C-41A5-AE7A-8CA98E3234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9435-A395-4D44-BDA1-8FBBF6C0D4AF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DAED783-1F2C-41A5-AE7A-8CA98E3234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9435-A395-4D44-BDA1-8FBBF6C0D4AF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D783-1F2C-41A5-AE7A-8CA98E3234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9435-A395-4D44-BDA1-8FBBF6C0D4AF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D783-1F2C-41A5-AE7A-8CA98E3234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9435-A395-4D44-BDA1-8FBBF6C0D4AF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D783-1F2C-41A5-AE7A-8CA98E3234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9435-A395-4D44-BDA1-8FBBF6C0D4AF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D783-1F2C-41A5-AE7A-8CA98E3234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9435-A395-4D44-BDA1-8FBBF6C0D4AF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D783-1F2C-41A5-AE7A-8CA98E3234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9435-A395-4D44-BDA1-8FBBF6C0D4AF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ED783-1F2C-41A5-AE7A-8CA98E3234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0E39435-A395-4D44-BDA1-8FBBF6C0D4AF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DAED783-1F2C-41A5-AE7A-8CA98E3234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ukrcoins.kiev.ua/published/publicdata/PMP/attachments/SC/products_pictures/2009-Lincoln-Professional-Life-Penny_enl.jpg" TargetMode="External"/><Relationship Id="rId13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12" Type="http://schemas.openxmlformats.org/officeDocument/2006/relationships/hyperlink" Target="http://plantillatk.files.wordpress.com/2010/04/euro-3.png" TargetMode="External"/><Relationship Id="rId2" Type="http://schemas.openxmlformats.org/officeDocument/2006/relationships/hyperlink" Target="http://www.f7x.ru/sites/default/files/3/000030baks.JPG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cs4121.vkontakte.ru/u73821/-1/x_c2d910fc.jpg" TargetMode="External"/><Relationship Id="rId11" Type="http://schemas.openxmlformats.org/officeDocument/2006/relationships/image" Target="../media/image14.jpeg"/><Relationship Id="rId5" Type="http://schemas.openxmlformats.org/officeDocument/2006/relationships/image" Target="../media/image11.jpeg"/><Relationship Id="rId10" Type="http://schemas.openxmlformats.org/officeDocument/2006/relationships/hyperlink" Target="http://trilan.com.ua/media/uploads/monety.jpg" TargetMode="External"/><Relationship Id="rId4" Type="http://schemas.openxmlformats.org/officeDocument/2006/relationships/hyperlink" Target="http://cs4121.vkontakte.ru/u73821/-1/x_ff58f484.jpg" TargetMode="External"/><Relationship Id="rId9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hyperlink" Target="http://images.yandex.ru/yandsearch?rpt=simage&amp;ed=1&amp;text=%D0%B4%D1%80%D0%B0%D0%B3%D0%BE%D1%86%D0%B5%D0%BD%D0%BD%D1%8B%D0%B5%20%D0%BC%D0%B5%D1%82%D0%B0%D0%BB%D0%BB%D1%8B&amp;img_url=i017.radikal.ru/0911/fd/ec69e85e7aaf.jpg&amp;p=4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apmvideo.ru/content/images/i147.jpg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bigpicture.ru/wp-content/uploads/2010/11/0332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hyperlink" Target="http://www.f7x.ru/sites/default/files/3/000030baks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cs4121.vkontakte.ru/u73821/-1/x_c2d910fc.jpg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://cs4121.vkontakte.ru/u73821/-1/x_ff58f484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8229600" cy="1828800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/>
              <a:t>Дергаевская средняя общеобразовательная школа № 23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3174" y="4500570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chemeClr val="bg1"/>
                </a:solidFill>
              </a:rPr>
              <a:t>Презентацию подготовила учитель начальных классов Ионова Ольга Владимировна</a:t>
            </a:r>
            <a:endParaRPr lang="ru-RU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41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28596" y="500042"/>
            <a:ext cx="4040188" cy="750887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банкноты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643438" y="500042"/>
            <a:ext cx="4041775" cy="750887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монеты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i-main-pic" descr="Картинка 115 из 96000">
            <a:hlinkClick r:id="rId2" tgtFrame="_blank"/>
          </p:cNvPr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14422"/>
            <a:ext cx="3214710" cy="149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-main-pic" descr="Картинка 9 из 96000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2857496"/>
            <a:ext cx="3263297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-main-pic" descr="Картинка 173 из 96000">
            <a:hlinkClick r:id="rId6" tgtFrame="_blank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4786322"/>
            <a:ext cx="3286148" cy="1421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-main-pic" descr="Картинка 29 из 10599">
            <a:hlinkClick r:id="rId8" tgtFrame="_blank"/>
          </p:cNvPr>
          <p:cNvPicPr>
            <a:picLocks noGrp="1"/>
          </p:cNvPicPr>
          <p:nvPr>
            <p:ph sz="quarter" idx="4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00563" y="1285860"/>
            <a:ext cx="192882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trilan.com.ua/media/uploads/monety.jpg">
            <a:hlinkClick r:id="rId10" tgtFrame="_blank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0" y="4071942"/>
            <a:ext cx="3338185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-main-pic" descr="Картинка 8 из 7705">
            <a:hlinkClick r:id="rId12" tgtFrame="_blank"/>
          </p:cNvPr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857884" y="1285860"/>
            <a:ext cx="3087974" cy="292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rub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57166"/>
            <a:ext cx="335758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01_Rouble_1998_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60350"/>
            <a:ext cx="3354387" cy="3415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85720" y="4500570"/>
            <a:ext cx="20717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Реверс</a:t>
            </a:r>
          </a:p>
          <a:p>
            <a:pPr>
              <a:spcBef>
                <a:spcPct val="50000"/>
              </a:spcBef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(решка)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500826" y="4500570"/>
            <a:ext cx="21431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Аверс </a:t>
            </a:r>
          </a:p>
          <a:p>
            <a:pPr>
              <a:spcBef>
                <a:spcPct val="50000"/>
              </a:spcBef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(орел)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643306" y="5143512"/>
            <a:ext cx="16430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Гурт</a:t>
            </a:r>
          </a:p>
          <a:p>
            <a:pPr>
              <a:spcBef>
                <a:spcPct val="50000"/>
              </a:spcBef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(ребро)</a:t>
            </a:r>
          </a:p>
        </p:txBody>
      </p:sp>
      <p:sp>
        <p:nvSpPr>
          <p:cNvPr id="13" name="Стрелка вправо 12"/>
          <p:cNvSpPr/>
          <p:nvPr/>
        </p:nvSpPr>
        <p:spPr>
          <a:xfrm rot="18377329">
            <a:off x="650207" y="3505102"/>
            <a:ext cx="1928826" cy="28575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4113002">
            <a:off x="3066102" y="4010520"/>
            <a:ext cx="1563498" cy="28190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4467193">
            <a:off x="6341624" y="3556659"/>
            <a:ext cx="1928826" cy="28575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8217925">
            <a:off x="4161588" y="3958510"/>
            <a:ext cx="1603367" cy="29830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85852" y="857232"/>
            <a:ext cx="64697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</a:rPr>
              <a:t>Отрасли промышленности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2714620"/>
            <a:ext cx="20249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добывающая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4214818"/>
            <a:ext cx="2829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электроэнергетика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28860" y="3500438"/>
            <a:ext cx="19977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металлургия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86116" y="4929198"/>
            <a:ext cx="25603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машиностроение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43636" y="4429132"/>
            <a:ext cx="18476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химическая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929454" y="3429000"/>
            <a:ext cx="11273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лёгкая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215206" y="2357430"/>
            <a:ext cx="14237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пищевая</a:t>
            </a:r>
          </a:p>
        </p:txBody>
      </p:sp>
      <p:sp>
        <p:nvSpPr>
          <p:cNvPr id="13" name="Стрелка вправо 12"/>
          <p:cNvSpPr/>
          <p:nvPr/>
        </p:nvSpPr>
        <p:spPr>
          <a:xfrm rot="7368892">
            <a:off x="1291295" y="2107868"/>
            <a:ext cx="968160" cy="3706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6608377">
            <a:off x="1297414" y="2901615"/>
            <a:ext cx="2194872" cy="4208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6064155">
            <a:off x="3016463" y="2775236"/>
            <a:ext cx="1304516" cy="379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5400000">
            <a:off x="3536149" y="3393281"/>
            <a:ext cx="2357454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4042112">
            <a:off x="4723230" y="3127782"/>
            <a:ext cx="2197869" cy="3719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3531027">
            <a:off x="5642351" y="2590892"/>
            <a:ext cx="185738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2763799">
            <a:off x="6445427" y="1801062"/>
            <a:ext cx="1182366" cy="3487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80010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2000" b="1" dirty="0" smtClean="0">
                <a:solidFill>
                  <a:schemeClr val="bg1"/>
                </a:solidFill>
                <a:latin typeface="Times New Roman" charset="0"/>
              </a:rPr>
              <a:t>1.Отрасль, которая обеспечивает экономику нефтью, газом, углем:</a:t>
            </a:r>
          </a:p>
          <a:p>
            <a:pPr marL="342900" indent="-342900"/>
            <a:endParaRPr lang="ru-RU" sz="2000" b="1" i="1" dirty="0" smtClean="0">
              <a:solidFill>
                <a:schemeClr val="bg1"/>
              </a:solidFill>
              <a:latin typeface="Times New Roman" charset="0"/>
            </a:endParaRPr>
          </a:p>
          <a:p>
            <a:pPr marL="342900" indent="-342900"/>
            <a:r>
              <a:rPr lang="ru-RU" sz="2000" b="1" i="1" dirty="0" smtClean="0">
                <a:solidFill>
                  <a:schemeClr val="bg1"/>
                </a:solidFill>
                <a:latin typeface="Times New Roman" charset="0"/>
              </a:rPr>
              <a:t>A) </a:t>
            </a:r>
            <a:r>
              <a:rPr lang="ru-RU" sz="2000" b="1" dirty="0" smtClean="0">
                <a:solidFill>
                  <a:schemeClr val="bg1"/>
                </a:solidFill>
                <a:latin typeface="Times New Roman" charset="0"/>
              </a:rPr>
              <a:t>металлургия;</a:t>
            </a:r>
          </a:p>
          <a:p>
            <a:pPr marL="342900" indent="-342900"/>
            <a:r>
              <a:rPr lang="ru-RU" sz="2000" b="1" dirty="0" smtClean="0">
                <a:solidFill>
                  <a:schemeClr val="bg1"/>
                </a:solidFill>
                <a:latin typeface="Times New Roman" charset="0"/>
              </a:rPr>
              <a:t>Б) химическая промышленность;</a:t>
            </a:r>
          </a:p>
          <a:p>
            <a:pPr marL="342900" indent="-342900"/>
            <a:r>
              <a:rPr lang="ru-RU" sz="2000" b="1" dirty="0" smtClean="0">
                <a:solidFill>
                  <a:schemeClr val="bg1"/>
                </a:solidFill>
                <a:latin typeface="Times New Roman" charset="0"/>
              </a:rPr>
              <a:t>B) добывающая промышленность.</a:t>
            </a:r>
            <a:endParaRPr lang="ru-RU" sz="2000" b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285992"/>
            <a:ext cx="74295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2000" b="1" i="1" dirty="0" smtClean="0">
                <a:solidFill>
                  <a:schemeClr val="bg1"/>
                </a:solidFill>
                <a:latin typeface="Times New Roman" charset="0"/>
              </a:rPr>
              <a:t>2.</a:t>
            </a:r>
            <a:r>
              <a:rPr lang="ru-RU" sz="2000" b="1" dirty="0" smtClean="0">
                <a:solidFill>
                  <a:schemeClr val="bg1"/>
                </a:solidFill>
                <a:latin typeface="Times New Roman" charset="0"/>
              </a:rPr>
              <a:t>Отрасль, которая обеспечивает экономику металлом:</a:t>
            </a:r>
          </a:p>
          <a:p>
            <a:pPr marL="342900" indent="-342900"/>
            <a:endParaRPr lang="ru-RU" sz="2000" b="1" dirty="0" smtClean="0">
              <a:solidFill>
                <a:schemeClr val="bg1"/>
              </a:solidFill>
              <a:latin typeface="Times New Roman" charset="0"/>
            </a:endParaRPr>
          </a:p>
          <a:p>
            <a:pPr marL="342900" indent="-342900"/>
            <a:r>
              <a:rPr lang="ru-RU" sz="2000" b="1" dirty="0" smtClean="0">
                <a:solidFill>
                  <a:schemeClr val="bg1"/>
                </a:solidFill>
                <a:latin typeface="Times New Roman" charset="0"/>
              </a:rPr>
              <a:t>А)добывающая промышленность;</a:t>
            </a:r>
          </a:p>
          <a:p>
            <a:pPr marL="342900" indent="-342900"/>
            <a:r>
              <a:rPr lang="ru-RU" sz="2000" b="1" dirty="0" smtClean="0">
                <a:solidFill>
                  <a:schemeClr val="bg1"/>
                </a:solidFill>
                <a:latin typeface="Times New Roman" charset="0"/>
              </a:rPr>
              <a:t>Б) металлургия;</a:t>
            </a:r>
          </a:p>
          <a:p>
            <a:pPr marL="342900" indent="-342900"/>
            <a:r>
              <a:rPr lang="ru-RU" sz="2000" b="1" dirty="0" smtClean="0">
                <a:solidFill>
                  <a:schemeClr val="bg1"/>
                </a:solidFill>
                <a:latin typeface="Times New Roman" charset="0"/>
              </a:rPr>
              <a:t>В)машиностроение.</a:t>
            </a:r>
            <a:endParaRPr lang="ru-RU" sz="2000" b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4429132"/>
            <a:ext cx="728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2000" b="1" dirty="0" smtClean="0">
                <a:solidFill>
                  <a:schemeClr val="bg1"/>
                </a:solidFill>
                <a:latin typeface="Times New Roman" charset="0"/>
              </a:rPr>
              <a:t>3.Отрасль, которая обеспечивает экономику продуктами:</a:t>
            </a:r>
          </a:p>
          <a:p>
            <a:pPr marL="342900" indent="-342900"/>
            <a:endParaRPr lang="ru-RU" sz="2000" b="1" dirty="0" smtClean="0">
              <a:solidFill>
                <a:schemeClr val="bg1"/>
              </a:solidFill>
              <a:latin typeface="Times New Roman" charset="0"/>
            </a:endParaRPr>
          </a:p>
          <a:p>
            <a:pPr marL="342900" indent="-342900"/>
            <a:r>
              <a:rPr lang="ru-RU" sz="2000" b="1" dirty="0" smtClean="0">
                <a:solidFill>
                  <a:schemeClr val="bg1"/>
                </a:solidFill>
                <a:latin typeface="Times New Roman" charset="0"/>
              </a:rPr>
              <a:t>A) добывающая промышленность;</a:t>
            </a:r>
          </a:p>
          <a:p>
            <a:pPr marL="342900" indent="-342900"/>
            <a:r>
              <a:rPr lang="ru-RU" sz="2000" b="1" dirty="0" smtClean="0">
                <a:solidFill>
                  <a:schemeClr val="bg1"/>
                </a:solidFill>
                <a:latin typeface="Times New Roman" charset="0"/>
              </a:rPr>
              <a:t>Б) легкая промышленность;</a:t>
            </a:r>
          </a:p>
          <a:p>
            <a:pPr marL="342900" indent="-342900"/>
            <a:r>
              <a:rPr lang="ru-RU" sz="2000" b="1" dirty="0" smtClean="0">
                <a:solidFill>
                  <a:schemeClr val="bg1"/>
                </a:solidFill>
                <a:latin typeface="Times New Roman" charset="0"/>
              </a:rPr>
              <a:t>B) пищевая промышленность.</a:t>
            </a:r>
            <a:endParaRPr lang="ru-RU" sz="2000" b="1" dirty="0">
              <a:solidFill>
                <a:schemeClr val="bg1"/>
              </a:solidFill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071546"/>
            <a:ext cx="79296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2400" b="1" i="1" dirty="0" smtClean="0">
                <a:solidFill>
                  <a:schemeClr val="bg1"/>
                </a:solidFill>
                <a:latin typeface="Times New Roman" charset="0"/>
              </a:rPr>
              <a:t>4.</a:t>
            </a:r>
            <a:r>
              <a:rPr lang="ru-RU" sz="2400" b="1" dirty="0" smtClean="0">
                <a:solidFill>
                  <a:schemeClr val="bg1"/>
                </a:solidFill>
                <a:latin typeface="Times New Roman" charset="0"/>
              </a:rPr>
              <a:t>Отрасль, которая производит ткани, одежду, обувь:</a:t>
            </a:r>
          </a:p>
          <a:p>
            <a:pPr marL="342900" indent="-342900"/>
            <a:endParaRPr lang="ru-RU" sz="2400" b="1" dirty="0" smtClean="0">
              <a:solidFill>
                <a:schemeClr val="bg1"/>
              </a:solidFill>
              <a:latin typeface="Times New Roman" charset="0"/>
            </a:endParaRPr>
          </a:p>
          <a:p>
            <a:pPr marL="342900" indent="-342900"/>
            <a:r>
              <a:rPr lang="ru-RU" sz="2400" b="1" dirty="0" smtClean="0">
                <a:solidFill>
                  <a:schemeClr val="bg1"/>
                </a:solidFill>
                <a:latin typeface="Times New Roman" charset="0"/>
              </a:rPr>
              <a:t>A) легкая промышленность,</a:t>
            </a:r>
          </a:p>
          <a:p>
            <a:pPr marL="342900" indent="-342900"/>
            <a:r>
              <a:rPr lang="ru-RU" sz="2400" b="1" dirty="0" smtClean="0">
                <a:solidFill>
                  <a:schemeClr val="bg1"/>
                </a:solidFill>
                <a:latin typeface="Times New Roman" charset="0"/>
              </a:rPr>
              <a:t>Б) химическая промышленность;</a:t>
            </a:r>
          </a:p>
          <a:p>
            <a:pPr marL="342900" indent="-342900"/>
            <a:r>
              <a:rPr lang="ru-RU" sz="2400" b="1" dirty="0" smtClean="0">
                <a:solidFill>
                  <a:schemeClr val="bg1"/>
                </a:solidFill>
                <a:latin typeface="Times New Roman" charset="0"/>
              </a:rPr>
              <a:t>B) добывающая промышленность.</a:t>
            </a:r>
            <a:endParaRPr lang="ru-RU" sz="2400" b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3429000"/>
            <a:ext cx="69294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2400" b="1" dirty="0" smtClean="0">
                <a:solidFill>
                  <a:schemeClr val="bg1"/>
                </a:solidFill>
                <a:latin typeface="Times New Roman" charset="0"/>
              </a:rPr>
              <a:t>5.Отрасль, которая производит машины и механизмы:</a:t>
            </a:r>
          </a:p>
          <a:p>
            <a:pPr marL="342900" indent="-342900"/>
            <a:endParaRPr lang="ru-RU" sz="2400" b="1" dirty="0" smtClean="0">
              <a:solidFill>
                <a:schemeClr val="bg1"/>
              </a:solidFill>
              <a:latin typeface="Times New Roman" charset="0"/>
            </a:endParaRPr>
          </a:p>
          <a:p>
            <a:pPr marL="342900" indent="-342900"/>
            <a:r>
              <a:rPr lang="ru-RU" sz="2400" b="1" dirty="0" smtClean="0">
                <a:solidFill>
                  <a:schemeClr val="bg1"/>
                </a:solidFill>
                <a:latin typeface="Times New Roman" charset="0"/>
              </a:rPr>
              <a:t>A) металлургия;</a:t>
            </a:r>
          </a:p>
          <a:p>
            <a:pPr marL="342900" indent="-342900"/>
            <a:r>
              <a:rPr lang="ru-RU" sz="2400" b="1" dirty="0" smtClean="0">
                <a:solidFill>
                  <a:schemeClr val="bg1"/>
                </a:solidFill>
                <a:latin typeface="Times New Roman" charset="0"/>
              </a:rPr>
              <a:t>Б) электроэнергетика;</a:t>
            </a:r>
          </a:p>
          <a:p>
            <a:pPr marL="342900" indent="-342900"/>
            <a:r>
              <a:rPr lang="ru-RU" sz="2400" b="1" dirty="0" smtClean="0">
                <a:solidFill>
                  <a:schemeClr val="bg1"/>
                </a:solidFill>
                <a:latin typeface="Times New Roman" charset="0"/>
              </a:rPr>
              <a:t>B) машиностроение.</a:t>
            </a:r>
            <a:endParaRPr lang="ru-RU" sz="2400" b="1" dirty="0">
              <a:solidFill>
                <a:schemeClr val="bg1"/>
              </a:solidFill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Света.HOME\Рабочий стол\Рисунки\Деньги\35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76" y="214313"/>
            <a:ext cx="2571750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4" descr="C:\Documents and Settings\Света.HOME\Рабочий стол\Рисунки\Деньги\43z_kondi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6479" y="214290"/>
            <a:ext cx="2828925" cy="3381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5715008" y="3929066"/>
            <a:ext cx="2214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пироги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4000504"/>
            <a:ext cx="15215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сапоги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86116" y="4929198"/>
            <a:ext cx="17408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бартер</a:t>
            </a:r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539 -0.02477 L 0.40486 -0.2138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-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09 0.02755 L -0.35417 -0.0983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" y="-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Bar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500430" y="2500306"/>
            <a:ext cx="32147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бартер</a:t>
            </a:r>
            <a:endParaRPr lang="ru-RU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това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298"/>
            <a:ext cx="7644897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im6-tub.yandex.net/i?id=261810840-22-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5429264"/>
            <a:ext cx="2113797" cy="85725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868346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Купля-продажа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8-tub.yandex.net/i?id=129109599-10-24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785926"/>
            <a:ext cx="250033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Драгоценные камни и металлы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i-main-pic" descr="Картинка 46 из 33694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1785926"/>
            <a:ext cx="257176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25 из 11583">
            <a:hlinkClick r:id="rId6" tgtFrame="_blank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0298" y="3857628"/>
            <a:ext cx="292895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Валюта разных стран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i-main-pic" descr="Картинка 115 из 96000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9" y="1357299"/>
            <a:ext cx="350046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9 из 96000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1357298"/>
            <a:ext cx="342902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173 из 96000">
            <a:hlinkClick r:id="rId6" tgtFrame="_blank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28794" y="3429000"/>
            <a:ext cx="5081905" cy="2278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</TotalTime>
  <Words>157</Words>
  <Application>Microsoft Office PowerPoint</Application>
  <PresentationFormat>Экран (4:3)</PresentationFormat>
  <Paragraphs>50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Дергаевская средняя общеобразовательная школа № 23</vt:lpstr>
      <vt:lpstr>Слайд 2</vt:lpstr>
      <vt:lpstr>Слайд 3</vt:lpstr>
      <vt:lpstr>Слайд 4</vt:lpstr>
      <vt:lpstr>Слайд 5</vt:lpstr>
      <vt:lpstr>Слайд 6</vt:lpstr>
      <vt:lpstr>Купля-продажа</vt:lpstr>
      <vt:lpstr>Драгоценные камни и металлы</vt:lpstr>
      <vt:lpstr>Валюта разных стран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Алексей</cp:lastModifiedBy>
  <cp:revision>7</cp:revision>
  <dcterms:created xsi:type="dcterms:W3CDTF">2011-04-03T11:21:31Z</dcterms:created>
  <dcterms:modified xsi:type="dcterms:W3CDTF">2012-04-06T17:24:02Z</dcterms:modified>
</cp:coreProperties>
</file>