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6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FE02"/>
    <a:srgbClr val="16F61B"/>
    <a:srgbClr val="21F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/>
            </a:gs>
            <a:gs pos="35000">
              <a:srgbClr val="FFC000"/>
            </a:gs>
            <a:gs pos="67000">
              <a:srgbClr val="FFC000"/>
            </a:gs>
            <a:gs pos="81000">
              <a:srgbClr val="14FE02"/>
            </a:gs>
            <a:gs pos="21000">
              <a:srgbClr val="16F61B"/>
            </a:gs>
            <a:gs pos="51000">
              <a:srgbClr val="21FF3B">
                <a:lumMod val="85000"/>
                <a:lumOff val="15000"/>
              </a:srgbClr>
            </a:gs>
            <a:gs pos="91000">
              <a:srgbClr val="FFFF00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8458200" cy="1368151"/>
          </a:xfrm>
        </p:spPr>
        <p:txBody>
          <a:bodyPr>
            <a:noAutofit/>
          </a:bodyPr>
          <a:lstStyle/>
          <a:p>
            <a:r>
              <a:rPr lang="ru-RU" sz="4800" dirty="0" smtClean="0"/>
              <a:t>Азбука дорожного движения.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1521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Презентацию выполнила воспитатель </a:t>
            </a:r>
            <a:r>
              <a:rPr lang="ru-RU" dirty="0" err="1" smtClean="0"/>
              <a:t>Карабаевским</a:t>
            </a:r>
            <a:r>
              <a:rPr lang="ru-RU" dirty="0" smtClean="0"/>
              <a:t> ДОУ « Рябинка»</a:t>
            </a:r>
          </a:p>
          <a:p>
            <a:r>
              <a:rPr lang="ru-RU" dirty="0" smtClean="0"/>
              <a:t> Козлова </a:t>
            </a:r>
            <a:r>
              <a:rPr lang="ru-RU" dirty="0"/>
              <a:t>И</a:t>
            </a:r>
            <a:r>
              <a:rPr lang="ru-RU" dirty="0" smtClean="0"/>
              <a:t>рина Петровна</a:t>
            </a:r>
            <a:endParaRPr lang="ru-RU" dirty="0"/>
          </a:p>
        </p:txBody>
      </p:sp>
      <p:pic>
        <p:nvPicPr>
          <p:cNvPr id="1026" name="Picture 2" descr="C:\Users\Татьяна\Desktop\дс\90b61c5f51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8942" r="10280" b="2914"/>
          <a:stretch/>
        </p:blipFill>
        <p:spPr bwMode="auto">
          <a:xfrm>
            <a:off x="2051720" y="1268760"/>
            <a:ext cx="518457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в страну «Дорожная Азбука»</a:t>
            </a:r>
            <a:endParaRPr lang="ru-RU" dirty="0"/>
          </a:p>
        </p:txBody>
      </p:sp>
      <p:pic>
        <p:nvPicPr>
          <p:cNvPr id="6146" name="Picture 2" descr="C:\Users\Татьяна\Desktop\дс\P106086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5" b="6830"/>
          <a:stretch/>
        </p:blipFill>
        <p:spPr bwMode="auto">
          <a:xfrm>
            <a:off x="460002" y="980728"/>
            <a:ext cx="2815853" cy="21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Татьяна\Desktop\дс\P10607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8"/>
          <a:stretch/>
        </p:blipFill>
        <p:spPr bwMode="auto">
          <a:xfrm>
            <a:off x="5940152" y="2253066"/>
            <a:ext cx="2929785" cy="18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60132" y="105273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 время будь внимательным , и помни наперед ,свои имеют правила шофер и пешеход.</a:t>
            </a:r>
          </a:p>
        </p:txBody>
      </p:sp>
      <p:pic>
        <p:nvPicPr>
          <p:cNvPr id="6" name="Picture 4" descr="C:\Users\Татьяна\Desktop\дс\P10607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8096" r="9181" b="14585"/>
          <a:stretch/>
        </p:blipFill>
        <p:spPr bwMode="auto">
          <a:xfrm>
            <a:off x="307602" y="4571017"/>
            <a:ext cx="2232248" cy="20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тьяна\Desktop\дс\P10607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r="4542" b="14135"/>
          <a:stretch/>
        </p:blipFill>
        <p:spPr bwMode="auto">
          <a:xfrm>
            <a:off x="3491880" y="4571017"/>
            <a:ext cx="2160240" cy="203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0002" y="3869432"/>
            <a:ext cx="53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0002" y="3773644"/>
            <a:ext cx="498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Знать правила движения на свете должны все взрослые и дети.</a:t>
            </a:r>
          </a:p>
        </p:txBody>
      </p:sp>
    </p:spTree>
    <p:extLst>
      <p:ext uri="{BB962C8B-B14F-4D97-AF65-F5344CB8AC3E}">
        <p14:creationId xmlns:p14="http://schemas.microsoft.com/office/powerpoint/2010/main" val="3241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Главные гости праздника Светофор и Постовой.</a:t>
            </a:r>
            <a:endParaRPr lang="ru-RU" dirty="0"/>
          </a:p>
        </p:txBody>
      </p:sp>
      <p:pic>
        <p:nvPicPr>
          <p:cNvPr id="5123" name="Picture 3" descr="C:\Users\Татьяна\Desktop\дс\P1060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69198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Татьяна\Desktop\дс\P10607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29131" r="15716" b="11686"/>
          <a:stretch/>
        </p:blipFill>
        <p:spPr bwMode="auto">
          <a:xfrm>
            <a:off x="5868144" y="876145"/>
            <a:ext cx="26434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Татьяна\Desktop\дс\P10607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b="15564"/>
          <a:stretch/>
        </p:blipFill>
        <p:spPr bwMode="auto">
          <a:xfrm>
            <a:off x="179512" y="3717032"/>
            <a:ext cx="2841946" cy="251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Татьяна\Desktop\дс\P10607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10770" r="9984"/>
          <a:stretch/>
        </p:blipFill>
        <p:spPr bwMode="auto">
          <a:xfrm>
            <a:off x="5796136" y="3717032"/>
            <a:ext cx="28803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56248" y="37974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8521" y="4003071"/>
            <a:ext cx="2069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знаки дорожные, запомнить нас не сложно.</a:t>
            </a:r>
            <a:br>
              <a:rPr lang="ru-RU" dirty="0"/>
            </a:br>
            <a:r>
              <a:rPr lang="ru-RU" dirty="0"/>
              <a:t>Веселых знаков целый ряд они вас от беды хранят</a:t>
            </a:r>
          </a:p>
        </p:txBody>
      </p:sp>
    </p:spTree>
    <p:extLst>
      <p:ext uri="{BB962C8B-B14F-4D97-AF65-F5344CB8AC3E}">
        <p14:creationId xmlns:p14="http://schemas.microsoft.com/office/powerpoint/2010/main" val="14047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2736304" cy="2578298"/>
          </a:xfrm>
        </p:spPr>
        <p:txBody>
          <a:bodyPr>
            <a:normAutofit/>
          </a:bodyPr>
          <a:lstStyle/>
          <a:p>
            <a:r>
              <a:rPr lang="ru-RU" sz="1200" dirty="0"/>
              <a:t>И</a:t>
            </a:r>
            <a:r>
              <a:rPr lang="ru-RU" sz="1200" dirty="0" smtClean="0"/>
              <a:t>гра «Три сигнала светофора»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Наши ребята идут в детский сад</a:t>
            </a:r>
            <a:br>
              <a:rPr lang="ru-RU" sz="1200" dirty="0" smtClean="0"/>
            </a:br>
            <a:r>
              <a:rPr lang="ru-RU" sz="1200" dirty="0" smtClean="0"/>
              <a:t>наши ребята очень спешат !</a:t>
            </a:r>
            <a:br>
              <a:rPr lang="ru-RU" sz="1200" dirty="0" smtClean="0"/>
            </a:br>
            <a:r>
              <a:rPr lang="ru-RU" sz="1200" dirty="0" smtClean="0"/>
              <a:t>Хоть у вас терпенья нет ,</a:t>
            </a:r>
            <a:br>
              <a:rPr lang="ru-RU" sz="1200" dirty="0" smtClean="0"/>
            </a:br>
            <a:r>
              <a:rPr lang="ru-RU" sz="1200" dirty="0" smtClean="0"/>
              <a:t>подождите –красный свет!</a:t>
            </a:r>
            <a:br>
              <a:rPr lang="ru-RU" sz="1200" dirty="0" smtClean="0"/>
            </a:br>
            <a:r>
              <a:rPr lang="ru-RU" sz="1200" dirty="0" smtClean="0"/>
              <a:t>Желтый свет засветил</a:t>
            </a:r>
            <a:br>
              <a:rPr lang="ru-RU" sz="1200" dirty="0" smtClean="0"/>
            </a:br>
            <a:r>
              <a:rPr lang="ru-RU" sz="1200" dirty="0" smtClean="0"/>
              <a:t>Подождите нет пути!</a:t>
            </a:r>
            <a:br>
              <a:rPr lang="ru-RU" sz="1200" dirty="0" smtClean="0"/>
            </a:br>
            <a:r>
              <a:rPr lang="ru-RU" sz="1200" dirty="0"/>
              <a:t>Желтый свет </a:t>
            </a:r>
            <a:r>
              <a:rPr lang="ru-RU" sz="1200" dirty="0" smtClean="0"/>
              <a:t>засветил</a:t>
            </a:r>
            <a:br>
              <a:rPr lang="ru-RU" sz="1200" dirty="0" smtClean="0"/>
            </a:br>
            <a:r>
              <a:rPr lang="ru-RU" sz="1200" dirty="0" smtClean="0"/>
              <a:t>приготовьтесь в путь идти!</a:t>
            </a:r>
            <a:br>
              <a:rPr lang="ru-RU" sz="1200" dirty="0" smtClean="0"/>
            </a:br>
            <a:r>
              <a:rPr lang="ru-RU" sz="1200" dirty="0" smtClean="0"/>
              <a:t>Свет зеленый впереди</a:t>
            </a:r>
            <a:br>
              <a:rPr lang="ru-RU" sz="1200" dirty="0" smtClean="0"/>
            </a:br>
            <a:r>
              <a:rPr lang="ru-RU" sz="1200" dirty="0" smtClean="0"/>
              <a:t>вот теперь переходи! </a:t>
            </a:r>
            <a:endParaRPr lang="ru-RU" sz="1200" dirty="0"/>
          </a:p>
        </p:txBody>
      </p:sp>
      <p:pic>
        <p:nvPicPr>
          <p:cNvPr id="7170" name="Picture 2" descr="C:\Users\Татьяна\Desktop\дс\P1060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30243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Татьяна\Desktop\дс\P1060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5760639" cy="30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951" y="587727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Выходя на любой перекресток. Знает взрослый и знает подросток </a:t>
            </a:r>
            <a:br>
              <a:rPr lang="ru-RU" sz="1600" dirty="0"/>
            </a:br>
            <a:r>
              <a:rPr lang="ru-RU" sz="1600" dirty="0"/>
              <a:t>Всю проезжую часть нужно быстро пройти, </a:t>
            </a:r>
            <a:br>
              <a:rPr lang="ru-RU" sz="1600" dirty="0"/>
            </a:br>
            <a:r>
              <a:rPr lang="ru-RU" sz="1600" dirty="0"/>
              <a:t>Не задерживать и не зевать на пути!</a:t>
            </a:r>
          </a:p>
        </p:txBody>
      </p:sp>
    </p:spTree>
    <p:extLst>
      <p:ext uri="{BB962C8B-B14F-4D97-AF65-F5344CB8AC3E}">
        <p14:creationId xmlns:p14="http://schemas.microsoft.com/office/powerpoint/2010/main" val="7006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279432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Пешеходом станет каждый ,</a:t>
            </a:r>
            <a:br>
              <a:rPr lang="ru-RU" sz="2400" dirty="0" smtClean="0"/>
            </a:br>
            <a:r>
              <a:rPr lang="ru-RU" sz="2400" dirty="0" smtClean="0"/>
              <a:t>кто пешком идет в поход, </a:t>
            </a:r>
            <a:br>
              <a:rPr lang="ru-RU" sz="2400" dirty="0" smtClean="0"/>
            </a:br>
            <a:r>
              <a:rPr lang="ru-RU" sz="2400" dirty="0" smtClean="0"/>
              <a:t>пешеходная дорожка </a:t>
            </a:r>
            <a:br>
              <a:rPr lang="ru-RU" sz="2400" dirty="0" smtClean="0"/>
            </a:br>
            <a:r>
              <a:rPr lang="ru-RU" sz="2400" dirty="0" smtClean="0"/>
              <a:t>от машин его спасет </a:t>
            </a:r>
            <a:br>
              <a:rPr lang="ru-RU" sz="2400" dirty="0" smtClean="0"/>
            </a:br>
            <a:r>
              <a:rPr lang="ru-RU" sz="2400" dirty="0" smtClean="0"/>
              <a:t>ведь ходить по той дорожке </a:t>
            </a:r>
            <a:br>
              <a:rPr lang="ru-RU" sz="2400" dirty="0" smtClean="0"/>
            </a:br>
            <a:r>
              <a:rPr lang="ru-RU" sz="2400" dirty="0" smtClean="0"/>
              <a:t>может только пешеход! </a:t>
            </a:r>
            <a:endParaRPr lang="ru-RU" sz="2400" dirty="0"/>
          </a:p>
        </p:txBody>
      </p:sp>
      <p:pic>
        <p:nvPicPr>
          <p:cNvPr id="11266" name="Picture 2" descr="C:\Users\Татьяна\Desktop\дс\P106084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860032" y="3356632"/>
            <a:ext cx="4038600" cy="30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552" y="3645024"/>
            <a:ext cx="3887952" cy="2880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 гоняй на мостовой ! Эй ребята малыши, Кататься быстро</a:t>
            </a:r>
          </a:p>
          <a:p>
            <a:pPr marL="0" indent="0">
              <a:buNone/>
            </a:pPr>
            <a:r>
              <a:rPr lang="ru-RU" dirty="0" smtClean="0"/>
              <a:t> не спеши!</a:t>
            </a:r>
            <a:endParaRPr lang="ru-RU" dirty="0"/>
          </a:p>
        </p:txBody>
      </p:sp>
      <p:pic>
        <p:nvPicPr>
          <p:cNvPr id="11268" name="Picture 4" descr="C:\Users\Татьяна\Desktop\дс\P1060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5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тьяна\Desktop\дс\P1060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43019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447" y="956627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Чтобы не было дружок,</a:t>
            </a:r>
            <a:br>
              <a:rPr lang="ru-RU" dirty="0"/>
            </a:br>
            <a:r>
              <a:rPr lang="ru-RU" dirty="0"/>
              <a:t>у тебя несчастий .</a:t>
            </a:r>
            <a:br>
              <a:rPr lang="ru-RU" dirty="0"/>
            </a:br>
            <a:r>
              <a:rPr lang="ru-RU" dirty="0"/>
              <a:t>Не играй ты никогда </a:t>
            </a:r>
            <a:br>
              <a:rPr lang="ru-RU" dirty="0"/>
            </a:br>
            <a:r>
              <a:rPr lang="ru-RU" dirty="0"/>
              <a:t>на проезжей части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515719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Чтобы не было дружок,</a:t>
            </a:r>
            <a:br>
              <a:rPr lang="ru-RU" dirty="0"/>
            </a:br>
            <a:r>
              <a:rPr lang="ru-RU" dirty="0"/>
              <a:t>у тебя несчастий .</a:t>
            </a:r>
            <a:br>
              <a:rPr lang="ru-RU" dirty="0"/>
            </a:br>
            <a:r>
              <a:rPr lang="ru-RU" dirty="0"/>
              <a:t>Не играй ты никогда </a:t>
            </a:r>
            <a:br>
              <a:rPr lang="ru-RU" dirty="0"/>
            </a:br>
            <a:r>
              <a:rPr lang="ru-RU" dirty="0"/>
              <a:t>на проезжей части .</a:t>
            </a:r>
          </a:p>
        </p:txBody>
      </p:sp>
    </p:spTree>
    <p:extLst>
      <p:ext uri="{BB962C8B-B14F-4D97-AF65-F5344CB8AC3E}">
        <p14:creationId xmlns:p14="http://schemas.microsoft.com/office/powerpoint/2010/main" val="35593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111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Азбука дорожного движения.</vt:lpstr>
      <vt:lpstr>Путешествие в страну «Дорожная Азбука»</vt:lpstr>
      <vt:lpstr>Главные гости праздника Светофор и Постовой.</vt:lpstr>
      <vt:lpstr>Игра «Три сигнала светофора»  Наши ребята идут в детский сад наши ребята очень спешат ! Хоть у вас терпенья нет , подождите –красный свет! Желтый свет засветил Подождите нет пути! Желтый свет засветил приготовьтесь в путь идти! Свет зеленый впереди вот теперь переходи! </vt:lpstr>
      <vt:lpstr>Пешеходом станет каждый , кто пешком идет в поход,  пешеходная дорожка  от машин его спасет  ведь ходить по той дорожке  может только пешеход!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21</cp:revision>
  <dcterms:created xsi:type="dcterms:W3CDTF">2012-08-29T06:28:51Z</dcterms:created>
  <dcterms:modified xsi:type="dcterms:W3CDTF">2012-10-01T16:37:26Z</dcterms:modified>
</cp:coreProperties>
</file>