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60" r:id="rId8"/>
    <p:sldId id="278" r:id="rId9"/>
    <p:sldId id="261" r:id="rId10"/>
    <p:sldId id="279" r:id="rId11"/>
    <p:sldId id="262" r:id="rId12"/>
    <p:sldId id="280" r:id="rId13"/>
    <p:sldId id="263" r:id="rId14"/>
    <p:sldId id="281" r:id="rId15"/>
    <p:sldId id="264" r:id="rId16"/>
    <p:sldId id="282" r:id="rId17"/>
    <p:sldId id="286" r:id="rId18"/>
    <p:sldId id="287" r:id="rId19"/>
    <p:sldId id="285" r:id="rId20"/>
    <p:sldId id="275" r:id="rId21"/>
    <p:sldId id="288" r:id="rId22"/>
    <p:sldId id="289" r:id="rId23"/>
    <p:sldId id="291" r:id="rId24"/>
    <p:sldId id="283" r:id="rId25"/>
    <p:sldId id="292" r:id="rId26"/>
    <p:sldId id="290" r:id="rId27"/>
    <p:sldId id="293" r:id="rId28"/>
    <p:sldId id="269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0181C61-8DA0-4704-959F-F1A642872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481F6-4E32-4642-8551-E1B6B3768B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9211F-EAFF-4768-BDCB-B314843667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8B02-FF72-4937-9BD9-85423F4C3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86916-BB0B-4CD7-B634-C54CA6D6C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4FF3C9-D145-4B23-B540-6DD9293781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B7A945-DA4C-4549-A4FF-FEB77CF6A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68BC0B-40E5-4DA5-BB5B-966658F572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56B5AEC-1DD5-408A-A090-2F82F40A17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EA739-9D79-4401-84A9-B1C21BA36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14115E-AFBF-4F42-85D9-BFA8F0E2B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7FC9C75-F81B-403F-8B00-5266E0CF8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F185A4-FF25-4B64-A11E-CF97023C0A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1" r:id="rId2"/>
    <p:sldLayoutId id="2147483797" r:id="rId3"/>
    <p:sldLayoutId id="2147483798" r:id="rId4"/>
    <p:sldLayoutId id="2147483799" r:id="rId5"/>
    <p:sldLayoutId id="2147483800" r:id="rId6"/>
    <p:sldLayoutId id="2147483792" r:id="rId7"/>
    <p:sldLayoutId id="2147483801" r:id="rId8"/>
    <p:sldLayoutId id="2147483802" r:id="rId9"/>
    <p:sldLayoutId id="2147483793" r:id="rId10"/>
    <p:sldLayoutId id="2147483794" r:id="rId11"/>
    <p:sldLayoutId id="214748379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-zone.ru/wcmfiles/dakine_scruntch_beanies_10_800_03.jpg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arr.ru/chair/090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1;&#1091;&#1083;&#1086;&#1095;&#1082;&#1072;\Desktop\&#1087;&#1072;&#1091;&#1095;&#1086;&#1082;.wma" TargetMode="Externa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&#1041;&#1091;&#1083;&#1086;&#1095;&#1082;&#1072;\Desktop\&#1058;&#1091;&#1082;%20-%20&#1090;&#1086;&#1082;.wma" TargetMode="External"/><Relationship Id="rId4" Type="http://schemas.openxmlformats.org/officeDocument/2006/relationships/image" Target="../media/image1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orld.menu.ru/img/0000549/10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1640" y="476672"/>
            <a:ext cx="7056784" cy="302433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200" dirty="0" smtClean="0"/>
              <a:t>МУНИЦИПАЛЬНОЕ БЮДЖЕТНОЕ </a:t>
            </a:r>
            <a:r>
              <a:rPr lang="ru-RU" sz="1200" dirty="0"/>
              <a:t>ОБЩЕОБРАЗОВАТЕЛЬНОЕ </a:t>
            </a:r>
            <a:r>
              <a:rPr lang="ru-RU" sz="1200" dirty="0" smtClean="0"/>
              <a:t>УЧРЕЖДЕНИЕ </a:t>
            </a:r>
            <a:br>
              <a:rPr lang="ru-RU" sz="1200" dirty="0" smtClean="0"/>
            </a:br>
            <a:r>
              <a:rPr lang="ru-RU" sz="1200" dirty="0" smtClean="0"/>
              <a:t>ПЕТРОЗАВОДСКОГО ГОРОДСКОГО ОКРУГА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>«СРЕДНЯЯ ОБЩЕОБРАЗОВАТЕЛЬНАЯ ШКОЛА № </a:t>
            </a:r>
            <a:r>
              <a:rPr lang="ru-RU" sz="1200" dirty="0" smtClean="0"/>
              <a:t>9 ИМЕНИ  И. С. ФРАДКОВА»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Что окружает нас дома?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ru-RU" sz="2200" smtClean="0"/>
              <a:t>Урок для 1 класса.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ru-RU" sz="2200" smtClean="0"/>
              <a:t>Учитель начальных классов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ru-RU" sz="2200" smtClean="0"/>
              <a:t>Цурикова Ирина Александровна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 bwMode="auto">
          <a:xfrm>
            <a:off x="467544" y="90872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800" dirty="0" smtClean="0">
                <a:solidFill>
                  <a:schemeClr val="tx1"/>
                </a:solidFill>
                <a:effectLst/>
              </a:rPr>
              <a:t>       </a:t>
            </a:r>
            <a:br>
              <a:rPr lang="ru-RU" sz="8800" dirty="0" smtClean="0">
                <a:solidFill>
                  <a:schemeClr val="tx1"/>
                </a:solidFill>
                <a:effectLst/>
              </a:rPr>
            </a:br>
            <a:r>
              <a:rPr lang="ru-RU" sz="8800" dirty="0" smtClean="0">
                <a:solidFill>
                  <a:schemeClr val="tx1"/>
                </a:solidFill>
                <a:effectLst/>
              </a:rPr>
              <a:t>        Ковш</a:t>
            </a:r>
            <a:br>
              <a:rPr lang="ru-RU" sz="8800" dirty="0" smtClean="0">
                <a:solidFill>
                  <a:schemeClr val="tx1"/>
                </a:solidFill>
                <a:effectLst/>
              </a:rPr>
            </a:br>
            <a:endParaRPr lang="ru-RU" sz="88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18435" name="Picture 6" descr="Картинка 9 из 1028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2276475"/>
            <a:ext cx="63388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71550" y="1196975"/>
            <a:ext cx="7416800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1"/>
              <a:t>Сижу верхом,</a:t>
            </a:r>
          </a:p>
          <a:p>
            <a:pPr>
              <a:spcBef>
                <a:spcPct val="50000"/>
              </a:spcBef>
            </a:pPr>
            <a:r>
              <a:rPr lang="ru-RU" sz="6600" b="1"/>
              <a:t>Не знаю на ком.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0825" y="5300663"/>
            <a:ext cx="3960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/>
          </p:cNvSpPr>
          <p:nvPr>
            <p:ph type="title"/>
          </p:nvPr>
        </p:nvSpPr>
        <p:spPr bwMode="auto">
          <a:xfrm>
            <a:off x="468313" y="1196975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000" dirty="0" smtClean="0">
                <a:solidFill>
                  <a:schemeClr val="tx1"/>
                </a:solidFill>
                <a:effectLst/>
              </a:rPr>
              <a:t>        Шапка </a:t>
            </a:r>
            <a:br>
              <a:rPr lang="ru-RU" sz="8000" dirty="0" smtClean="0">
                <a:solidFill>
                  <a:schemeClr val="tx1"/>
                </a:solidFill>
                <a:effectLst/>
              </a:rPr>
            </a:br>
            <a:endParaRPr lang="ru-RU" sz="80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11271" name="Picture 7" descr="Картинка 3 из 6400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1484313"/>
            <a:ext cx="4681537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836613"/>
            <a:ext cx="8208962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1"/>
              <a:t>Живет в нем вся вселенная,</a:t>
            </a:r>
          </a:p>
          <a:p>
            <a:pPr>
              <a:spcBef>
                <a:spcPct val="50000"/>
              </a:spcBef>
            </a:pPr>
            <a:r>
              <a:rPr lang="ru-RU" sz="6600" b="1"/>
              <a:t>А вещь обыкновенная.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95288" y="5373688"/>
            <a:ext cx="4392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900113" y="476250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8000" b="1"/>
              <a:t>    Телевизор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6013" y="1773238"/>
            <a:ext cx="7200900" cy="4176712"/>
          </a:xfrm>
        </p:spPr>
        <p:txBody>
          <a:bodyPr/>
          <a:lstStyle/>
          <a:p>
            <a:pPr>
              <a:defRPr/>
            </a:pPr>
            <a:endParaRPr lang="ru-RU" dirty="0"/>
          </a:p>
        </p:txBody>
      </p:sp>
      <p:pic>
        <p:nvPicPr>
          <p:cNvPr id="22532" name="Picture 8" descr="Картинка 3 из 1152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773238"/>
            <a:ext cx="4945063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331913" y="1052513"/>
            <a:ext cx="67691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С ногами – без рук,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С боками – без ребер,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С сиденьем – без живота.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Со спиной – без головы.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39608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 bwMode="auto">
          <a:xfrm>
            <a:off x="468313" y="47625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6600" dirty="0" smtClean="0">
                <a:solidFill>
                  <a:schemeClr val="tx1"/>
                </a:solidFill>
                <a:effectLst/>
              </a:rPr>
              <a:t>             </a:t>
            </a:r>
            <a:r>
              <a:rPr lang="ru-RU" sz="7200" dirty="0" smtClean="0">
                <a:solidFill>
                  <a:schemeClr val="tx1"/>
                </a:solidFill>
                <a:effectLst/>
              </a:rPr>
              <a:t>Стул</a:t>
            </a:r>
            <a:r>
              <a:rPr lang="ru-RU" sz="66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7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700" dirty="0" smtClean="0">
                <a:solidFill>
                  <a:schemeClr val="tx1"/>
                </a:solidFill>
                <a:effectLst/>
              </a:rPr>
            </a:br>
            <a:endParaRPr lang="ru-RU" sz="37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13319" name="Picture 7" descr="Картинка 6 из 64000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1773238"/>
            <a:ext cx="3017837" cy="45259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99592" y="1052736"/>
            <a:ext cx="7762056" cy="4525962"/>
          </a:xfrm>
        </p:spPr>
        <p:txBody>
          <a:bodyPr/>
          <a:lstStyle/>
          <a:p>
            <a:pPr marL="365125" lvl="8" indent="-255588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2"/>
              <a:buNone/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В ней варят Щи, компот и кашу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На всю семью Большую нашу! 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/>
          <a:lstStyle/>
          <a:p>
            <a:pPr algn="ctr">
              <a:defRPr/>
            </a:pPr>
            <a:r>
              <a:rPr lang="ru-RU" sz="6600" dirty="0" smtClean="0">
                <a:solidFill>
                  <a:schemeClr val="tx1"/>
                </a:solidFill>
              </a:rPr>
              <a:t>Кастрюля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26627" name="Picture 3" descr="C:\ИРА\АПРЕЛЬ КОНКУРС\правила безопасного обращения с электричеством\кастрюл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47813" y="1412875"/>
            <a:ext cx="6365875" cy="45942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Под крышей 4 ножки,</a:t>
            </a:r>
            <a:br>
              <a:rPr lang="ru-RU" sz="6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А на крыше суп, да ложки.</a:t>
            </a:r>
            <a:endParaRPr lang="ru-RU" sz="600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8496300" cy="512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4800" b="1">
                <a:latin typeface="Times New Roman" pitchFamily="18" charset="0"/>
              </a:rPr>
              <a:t>Чему научимся и что узнаем?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3200" b="1">
                <a:latin typeface="Times New Roman" pitchFamily="18" charset="0"/>
              </a:rPr>
              <a:t> Узнаем , на какие группы можно разделить предметы домашней обстановки;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r>
              <a:rPr lang="ru-RU" sz="3200" b="1">
                <a:latin typeface="Times New Roman" pitchFamily="18" charset="0"/>
              </a:rPr>
              <a:t>научимся  приводить примеры предметов каждой группы.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sz="3200" b="1">
              <a:latin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endParaRPr lang="ru-RU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 bwMode="auto">
          <a:xfrm>
            <a:off x="1259632" y="620688"/>
            <a:ext cx="5184576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000" b="0" dirty="0" smtClean="0">
                <a:effectLst/>
                <a:latin typeface="Arial" charset="0"/>
              </a:rPr>
              <a:t>          </a:t>
            </a:r>
            <a:r>
              <a:rPr lang="ru-RU" sz="8000" b="0" dirty="0" smtClean="0">
                <a:solidFill>
                  <a:schemeClr val="tx1"/>
                </a:solidFill>
                <a:effectLst/>
                <a:latin typeface="Arial" charset="0"/>
              </a:rPr>
              <a:t>Стол</a:t>
            </a:r>
          </a:p>
        </p:txBody>
      </p:sp>
      <p:pic>
        <p:nvPicPr>
          <p:cNvPr id="31746" name="Picture 2" descr="стол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2060575"/>
            <a:ext cx="5715000" cy="4105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4"/>
          <p:cNvSpPr>
            <a:spLocks noGrp="1"/>
          </p:cNvSpPr>
          <p:nvPr>
            <p:ph idx="1"/>
          </p:nvPr>
        </p:nvSpPr>
        <p:spPr>
          <a:xfrm>
            <a:off x="539750" y="765175"/>
            <a:ext cx="8229600" cy="45259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 Ног нет, а ходим, </a:t>
            </a:r>
            <a:br>
              <a:rPr lang="ru-RU" sz="6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Рта нет, а скажем: </a:t>
            </a:r>
            <a:br>
              <a:rPr lang="ru-RU" sz="66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smtClean="0">
                <a:latin typeface="Times New Roman" pitchFamily="18" charset="0"/>
                <a:cs typeface="Times New Roman" pitchFamily="18" charset="0"/>
              </a:rPr>
              <a:t>Когда спать, когда вставать.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sz="6000" dirty="0" smtClean="0">
                <a:solidFill>
                  <a:schemeClr val="tx1"/>
                </a:solidFill>
              </a:rPr>
              <a:t>Часы</a:t>
            </a:r>
            <a:endParaRPr lang="ru-RU" sz="6000" dirty="0">
              <a:solidFill>
                <a:schemeClr val="tx1"/>
              </a:solidFill>
            </a:endParaRPr>
          </a:p>
        </p:txBody>
      </p:sp>
      <p:pic>
        <p:nvPicPr>
          <p:cNvPr id="30723" name="Picture 2" descr="C:\ИРА\АПРЕЛЬ КОНКУРС\правила безопасного обращения с электричеством\часы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24100" y="1497013"/>
            <a:ext cx="4495800" cy="4495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332657"/>
            <a:ext cx="7772400" cy="100811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6600" dirty="0" err="1" smtClean="0">
                <a:solidFill>
                  <a:srgbClr val="000099"/>
                </a:solidFill>
              </a:rPr>
              <a:t>Физминутка</a:t>
            </a:r>
            <a:endParaRPr lang="ru-RU" sz="6600" dirty="0">
              <a:solidFill>
                <a:srgbClr val="000099"/>
              </a:solidFill>
            </a:endParaRPr>
          </a:p>
        </p:txBody>
      </p:sp>
      <p:sp>
        <p:nvSpPr>
          <p:cNvPr id="31747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4213" y="1125538"/>
            <a:ext cx="7772400" cy="5111750"/>
          </a:xfrm>
        </p:spPr>
        <p:txBody>
          <a:bodyPr/>
          <a:lstStyle/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Паучок ходил по ветке,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за ним ходили детки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Дождик с неба вдруг полил,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Паучков на землю смыл.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Солнце стало пригревать,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Паучок ползет опять,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за ним ползут все детки,</a:t>
            </a:r>
          </a:p>
          <a:p>
            <a:pPr marR="0" algn="l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Чтобы погулять на ветке!</a:t>
            </a:r>
          </a:p>
          <a:p>
            <a:pPr marR="0" algn="l"/>
            <a:endParaRPr lang="ru-RU" smtClean="0"/>
          </a:p>
          <a:p>
            <a:pPr marR="0" algn="l"/>
            <a:endParaRPr lang="ru-RU" smtClean="0"/>
          </a:p>
        </p:txBody>
      </p:sp>
      <p:pic>
        <p:nvPicPr>
          <p:cNvPr id="6" name="паучо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2450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паучо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0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403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88832" cy="7200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2771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2772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7620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2773" name="Содержимое 4"/>
          <p:cNvSpPr>
            <a:spLocks noGrp="1"/>
          </p:cNvSpPr>
          <p:nvPr>
            <p:ph sz="quarter" idx="2"/>
          </p:nvPr>
        </p:nvSpPr>
        <p:spPr>
          <a:xfrm>
            <a:off x="0" y="1268413"/>
            <a:ext cx="4497388" cy="4117975"/>
          </a:xfrm>
          <a:ln>
            <a:prstDash val="solid"/>
          </a:ln>
        </p:spPr>
        <p:txBody>
          <a:bodyPr/>
          <a:lstStyle/>
          <a:p>
            <a:pPr>
              <a:buFont typeface="Wingdings 3" pitchFamily="18" charset="2"/>
              <a:buNone/>
            </a:pPr>
            <a:endParaRPr lang="ru-RU" smtClean="0"/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Тук, ток, туки ток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Бьёт кулак как молоток.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Тук, ток, туки - ток,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Бьёт кулак как молоток.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  Тук, тук, тук, туки,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Застучали две руки.</a:t>
            </a:r>
          </a:p>
          <a:p>
            <a:endParaRPr lang="ru-RU" smtClean="0"/>
          </a:p>
          <a:p>
            <a:endParaRPr lang="ru-RU" smtClean="0"/>
          </a:p>
        </p:txBody>
      </p:sp>
      <p:sp>
        <p:nvSpPr>
          <p:cNvPr id="32774" name="Содержимое 5"/>
          <p:cNvSpPr>
            <a:spLocks noGrp="1"/>
          </p:cNvSpPr>
          <p:nvPr>
            <p:ph sz="quarter" idx="4"/>
          </p:nvPr>
        </p:nvSpPr>
        <p:spPr>
          <a:xfrm>
            <a:off x="4500563" y="1268413"/>
            <a:ext cx="4464050" cy="4086225"/>
          </a:xfrm>
          <a:ln>
            <a:prstDash val="solid"/>
          </a:ln>
        </p:spPr>
        <p:txBody>
          <a:bodyPr/>
          <a:lstStyle/>
          <a:p>
            <a:pPr>
              <a:spcBef>
                <a:spcPct val="0"/>
              </a:spcBef>
              <a:buFont typeface="Wingdings 3" pitchFamily="18" charset="2"/>
              <a:buNone/>
            </a:pPr>
            <a:endParaRPr lang="ru-RU" smtClean="0"/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Тук, тук, туки ток,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Застучал мой каблучок…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Тук, тук, тук, туки,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Застучали каблуки…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/>
              <a:t> 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Тук, тук, тук туки,</a:t>
            </a:r>
          </a:p>
          <a:p>
            <a:pPr>
              <a:spcBef>
                <a:spcPct val="0"/>
              </a:spcBef>
              <a:buFont typeface="Wingdings 3" pitchFamily="18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Две ноги и две руки.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350" y="620713"/>
            <a:ext cx="6697663" cy="1108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6600" dirty="0" err="1">
                <a:solidFill>
                  <a:srgbClr val="000099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Физминутка</a:t>
            </a:r>
            <a:endParaRPr lang="ru-RU" sz="6600" dirty="0">
              <a:solidFill>
                <a:srgbClr val="000099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8" name="Тук - то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913" y="58769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Тук - то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58769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869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6869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03575" y="2420938"/>
            <a:ext cx="3465513" cy="1512887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Конец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9388" y="1484313"/>
            <a:ext cx="91440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/>
              <a:t>Из горящего колодца,</a:t>
            </a:r>
          </a:p>
          <a:p>
            <a:pPr>
              <a:spcBef>
                <a:spcPct val="50000"/>
              </a:spcBef>
            </a:pPr>
            <a:r>
              <a:rPr lang="ru-RU" sz="6000" b="1"/>
              <a:t>Через нос водица льется.</a:t>
            </a:r>
          </a:p>
        </p:txBody>
      </p:sp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>
            <a:off x="3132138" y="620713"/>
            <a:ext cx="3168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Загадки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5300663"/>
            <a:ext cx="3671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 animBg="1"/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 bwMode="auto">
          <a:xfrm>
            <a:off x="323850" y="112553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000" dirty="0" smtClean="0">
                <a:solidFill>
                  <a:schemeClr val="tx1"/>
                </a:solidFill>
                <a:effectLst/>
              </a:rPr>
              <a:t>        Чайник</a:t>
            </a:r>
            <a:br>
              <a:rPr lang="ru-RU" sz="8000" dirty="0" smtClean="0">
                <a:solidFill>
                  <a:schemeClr val="tx1"/>
                </a:solidFill>
                <a:effectLst/>
              </a:rPr>
            </a:br>
            <a:endParaRPr lang="ru-RU" sz="80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7176" name="Picture 8" descr="Картинка 7 из 64000">
            <a:hlinkClick r:id="rId2"/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195513" y="2349500"/>
            <a:ext cx="4818062" cy="3140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1550" y="476250"/>
            <a:ext cx="6985000" cy="532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Летом папа наш привез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В белом ящике мороз,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И теперь мороз седой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Дома летом и зимой.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Бережет продукты:</a:t>
            </a:r>
          </a:p>
          <a:p>
            <a:pPr>
              <a:spcBef>
                <a:spcPct val="50000"/>
              </a:spcBef>
            </a:pPr>
            <a:r>
              <a:rPr lang="ru-RU" sz="4000" b="1"/>
              <a:t>Мясо, рыбу, фрукты.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8313" y="5300663"/>
            <a:ext cx="6983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18" presetClass="entr" presetSubtype="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  <p:bldP spid="819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 bwMode="auto">
          <a:xfrm>
            <a:off x="395536" y="836712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6600" dirty="0" smtClean="0">
                <a:solidFill>
                  <a:schemeClr val="tx1"/>
                </a:solidFill>
                <a:effectLst/>
              </a:rPr>
              <a:t>       Холодильник</a:t>
            </a:r>
            <a:br>
              <a:rPr lang="ru-RU" sz="6600" dirty="0" smtClean="0">
                <a:solidFill>
                  <a:schemeClr val="tx1"/>
                </a:solidFill>
                <a:effectLst/>
              </a:rPr>
            </a:br>
            <a:endParaRPr lang="ru-RU" sz="6600" dirty="0" smtClean="0">
              <a:solidFill>
                <a:schemeClr val="tx1"/>
              </a:solidFill>
              <a:effectLst/>
            </a:endParaRPr>
          </a:p>
        </p:txBody>
      </p:sp>
      <p:pic>
        <p:nvPicPr>
          <p:cNvPr id="55302" name="Picture 6" descr="C:\ИРА\АПРЕЛЬ КОНКУРС\правила безопасного обращения с электричеством\холодильни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3575" y="1458913"/>
            <a:ext cx="3024188" cy="50657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68313" y="1341438"/>
            <a:ext cx="8280400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1"/>
              <a:t>Построен хлевец</a:t>
            </a:r>
          </a:p>
          <a:p>
            <a:pPr>
              <a:spcBef>
                <a:spcPct val="50000"/>
              </a:spcBef>
            </a:pPr>
            <a:r>
              <a:rPr lang="ru-RU" sz="6600" b="1"/>
              <a:t>На пятеро овец.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79388" y="5229225"/>
            <a:ext cx="5327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 bwMode="auto">
          <a:xfrm>
            <a:off x="1259632" y="836712"/>
            <a:ext cx="676875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8000" dirty="0" smtClean="0">
                <a:solidFill>
                  <a:schemeClr val="tx1"/>
                </a:solidFill>
                <a:effectLst/>
              </a:rPr>
              <a:t>    Рукавица</a:t>
            </a:r>
          </a:p>
        </p:txBody>
      </p:sp>
      <p:pic>
        <p:nvPicPr>
          <p:cNvPr id="16387" name="Picture 6" descr="Картинка 1 из 318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686651">
            <a:off x="3386138" y="2052638"/>
            <a:ext cx="33242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Содержимое 4"/>
          <p:cNvSpPr>
            <a:spLocks noGrp="1"/>
          </p:cNvSpPr>
          <p:nvPr>
            <p:ph idx="1"/>
          </p:nvPr>
        </p:nvSpPr>
        <p:spPr>
          <a:xfrm>
            <a:off x="1619250" y="2133600"/>
            <a:ext cx="6121400" cy="3959225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1700213"/>
            <a:ext cx="7669213" cy="260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600" b="1"/>
              <a:t>Утка в воде,</a:t>
            </a:r>
          </a:p>
          <a:p>
            <a:pPr>
              <a:spcBef>
                <a:spcPct val="50000"/>
              </a:spcBef>
            </a:pPr>
            <a:r>
              <a:rPr lang="ru-RU" sz="6600" b="1"/>
              <a:t>А хвост на горе.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43926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 nodePh="1">
                                  <p:stCondLst>
                                    <p:cond delay="300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601</TotalTime>
  <Words>245</Words>
  <Application>Microsoft Office PowerPoint</Application>
  <PresentationFormat>Экран (4:3)</PresentationFormat>
  <Paragraphs>71</Paragraphs>
  <Slides>28</Slides>
  <Notes>0</Notes>
  <HiddenSlides>0</HiddenSlides>
  <MMClips>4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6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МУНИЦИПАЛЬНОЕ БЮДЖЕТНОЕ ОБЩЕОБРАЗОВАТЕЛЬНОЕ УЧРЕЖДЕНИЕ  ПЕТРОЗАВОДСКОГО ГОРОДСКОГО ОКРУГА «СРЕДНЯЯ ОБЩЕОБРАЗОВАТЕЛЬНАЯ ШКОЛА № 9 ИМЕНИ  И. С. ФРАДКОВА»  Что окружает нас дома?</vt:lpstr>
      <vt:lpstr>Слайд 2</vt:lpstr>
      <vt:lpstr>Слайд 3</vt:lpstr>
      <vt:lpstr>        Чайник </vt:lpstr>
      <vt:lpstr>Слайд 5</vt:lpstr>
      <vt:lpstr>       Холодильник </vt:lpstr>
      <vt:lpstr>Слайд 7</vt:lpstr>
      <vt:lpstr>    Рукавица</vt:lpstr>
      <vt:lpstr>Слайд 9</vt:lpstr>
      <vt:lpstr>                Ковш </vt:lpstr>
      <vt:lpstr>Слайд 11</vt:lpstr>
      <vt:lpstr>        Шапка  </vt:lpstr>
      <vt:lpstr>Слайд 13</vt:lpstr>
      <vt:lpstr>Слайд 14</vt:lpstr>
      <vt:lpstr>Слайд 15</vt:lpstr>
      <vt:lpstr>             Стул  </vt:lpstr>
      <vt:lpstr>Слайд 17</vt:lpstr>
      <vt:lpstr>Кастрюля</vt:lpstr>
      <vt:lpstr>Слайд 19</vt:lpstr>
      <vt:lpstr>          Стол</vt:lpstr>
      <vt:lpstr>Слайд 21</vt:lpstr>
      <vt:lpstr>Часы</vt:lpstr>
      <vt:lpstr>Слайд 23</vt:lpstr>
      <vt:lpstr>Физминутка</vt:lpstr>
      <vt:lpstr>Слайд 25</vt:lpstr>
      <vt:lpstr> </vt:lpstr>
      <vt:lpstr>Слайд 27</vt:lpstr>
      <vt:lpstr>Слайд 28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окружает нас дома?</dc:title>
  <dc:creator>Nady</dc:creator>
  <cp:lastModifiedBy>Булочка</cp:lastModifiedBy>
  <cp:revision>56</cp:revision>
  <dcterms:created xsi:type="dcterms:W3CDTF">2010-11-24T09:32:53Z</dcterms:created>
  <dcterms:modified xsi:type="dcterms:W3CDTF">2012-04-08T15:57:22Z</dcterms:modified>
</cp:coreProperties>
</file>