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71" r:id="rId7"/>
    <p:sldId id="270" r:id="rId8"/>
    <p:sldId id="277" r:id="rId9"/>
    <p:sldId id="281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2377" autoAdjust="0"/>
  </p:normalViewPr>
  <p:slideViewPr>
    <p:cSldViewPr>
      <p:cViewPr varScale="1">
        <p:scale>
          <a:sx n="66" d="100"/>
          <a:sy n="66" d="100"/>
        </p:scale>
        <p:origin x="-148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6CD-6E29-4C0D-B92E-CE122A0F0655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DCA5-7F06-40CD-8198-33FA361DA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6CD-6E29-4C0D-B92E-CE122A0F0655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DCA5-7F06-40CD-8198-33FA361DA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6CD-6E29-4C0D-B92E-CE122A0F0655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DCA5-7F06-40CD-8198-33FA361DA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6CD-6E29-4C0D-B92E-CE122A0F0655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DCA5-7F06-40CD-8198-33FA361DA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6CD-6E29-4C0D-B92E-CE122A0F0655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DCA5-7F06-40CD-8198-33FA361DA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6CD-6E29-4C0D-B92E-CE122A0F0655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DCA5-7F06-40CD-8198-33FA361DA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6CD-6E29-4C0D-B92E-CE122A0F0655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DCA5-7F06-40CD-8198-33FA361DA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6CD-6E29-4C0D-B92E-CE122A0F0655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DCA5-7F06-40CD-8198-33FA361DA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6CD-6E29-4C0D-B92E-CE122A0F0655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DCA5-7F06-40CD-8198-33FA361DA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6CD-6E29-4C0D-B92E-CE122A0F0655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DCA5-7F06-40CD-8198-33FA361DA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6CD-6E29-4C0D-B92E-CE122A0F0655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DCA5-7F06-40CD-8198-33FA361DA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016CD-6E29-4C0D-B92E-CE122A0F0655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DCA5-7F06-40CD-8198-33FA361DA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&#1055;&#1044;&#1044;%20&#1076;&#1083;&#1103;%20&#1076;&#1077;&#1090;&#1077;&#1081;.lnk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85728"/>
            <a:ext cx="6886596" cy="3429024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00FF"/>
                </a:solidFill>
                <a:latin typeface="Monotype Corsiva" pitchFamily="66" charset="0"/>
              </a:rPr>
              <a:t>Уголок </a:t>
            </a:r>
            <a:br>
              <a:rPr lang="ru-RU" sz="54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0000FF"/>
                </a:solidFill>
                <a:latin typeface="Monotype Corsiva" pitchFamily="66" charset="0"/>
              </a:rPr>
              <a:t>безопасности дорожного движения</a:t>
            </a:r>
            <a:br>
              <a:rPr lang="ru-RU" sz="5400" b="1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МКДОУ </a:t>
            </a:r>
            <a:r>
              <a:rPr lang="ru-RU" sz="4000" b="1" dirty="0" err="1" smtClean="0">
                <a:solidFill>
                  <a:srgbClr val="0000FF"/>
                </a:solidFill>
                <a:latin typeface="Monotype Corsiva" pitchFamily="66" charset="0"/>
              </a:rPr>
              <a:t>Шубинского</a:t>
            </a: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 детского сада</a:t>
            </a:r>
            <a:endParaRPr lang="ru-RU" sz="54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4214818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Автор: Смирнова Алёна Геннадьевна, воспитатель</a:t>
            </a:r>
            <a:endParaRPr lang="en-US" sz="2000" b="1" dirty="0" smtClean="0"/>
          </a:p>
          <a:p>
            <a:r>
              <a:rPr lang="ru-RU" sz="2000" b="1" dirty="0" smtClean="0"/>
              <a:t>Руководитель: Чернова Ольга Николаевна, заведующая</a:t>
            </a:r>
            <a:endParaRPr lang="ru-RU" sz="2000" b="1" dirty="0"/>
          </a:p>
        </p:txBody>
      </p:sp>
      <p:pic>
        <p:nvPicPr>
          <p:cNvPr id="1026" name="Picture 2" descr="C:\Documents and Settings\User\Рабочий стол\1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46262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file"/>
              </a:rPr>
              <a:t>ОБУЧАЮЩАЯ ИГРА</a:t>
            </a:r>
            <a:br>
              <a:rPr lang="ru-RU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file"/>
              </a:rPr>
            </a:br>
            <a:r>
              <a:rPr lang="ru-RU" dirty="0" smtClean="0">
                <a:solidFill>
                  <a:srgbClr val="0000FF"/>
                </a:solidFill>
                <a:latin typeface="Monotype Corsiva" pitchFamily="66" charset="0"/>
                <a:hlinkClick r:id="rId2" action="ppaction://hlinkfile"/>
              </a:rPr>
              <a:t>ПДД для детей</a:t>
            </a:r>
            <a:endParaRPr lang="ru-RU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357430"/>
            <a:ext cx="6107604" cy="41433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ЗАДАЧИ: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углубление  знаний учащихся о правилах дорожного движения, </a:t>
            </a:r>
          </a:p>
          <a:p>
            <a:r>
              <a:rPr lang="ru-RU" dirty="0" smtClean="0"/>
              <a:t>формирование представлений дошкольников о безопасности дорожного движения при передвижении по улицам и дорогам, </a:t>
            </a:r>
          </a:p>
          <a:p>
            <a:r>
              <a:rPr lang="ru-RU" dirty="0" smtClean="0"/>
              <a:t>воспитание  навыков выполнения основных правил поведения учащихся на улице, дороге,</a:t>
            </a:r>
          </a:p>
          <a:p>
            <a:r>
              <a:rPr lang="ru-RU" dirty="0" smtClean="0"/>
              <a:t>предупреждение детского дорожно-транспортного травматизма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DCIM\101PHOTO\SAM_2759.JPG"/>
          <p:cNvPicPr>
            <a:picLocks noChangeAspect="1" noChangeArrowheads="1"/>
          </p:cNvPicPr>
          <p:nvPr/>
        </p:nvPicPr>
        <p:blipFill>
          <a:blip r:embed="rId2" cstate="print"/>
          <a:srcRect b="23457"/>
          <a:stretch>
            <a:fillRect/>
          </a:stretch>
        </p:blipFill>
        <p:spPr bwMode="auto">
          <a:xfrm flipH="1">
            <a:off x="714348" y="1928802"/>
            <a:ext cx="7715304" cy="44291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214290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нашем детском саду уголок безопасности дорожного движения сюжетно-ролевой, чтобы воспитанники могли в ходе игры знакомиться с правилами дорожного движения. 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357166"/>
            <a:ext cx="3786214" cy="5857916"/>
          </a:xfrm>
        </p:spPr>
        <p:txBody>
          <a:bodyPr>
            <a:normAutofit fontScale="92500"/>
          </a:bodyPr>
          <a:lstStyle/>
          <a:p>
            <a:r>
              <a:rPr lang="ru-RU" b="1" i="1" dirty="0" smtClean="0"/>
              <a:t> </a:t>
            </a:r>
            <a:r>
              <a:rPr lang="ru-RU" sz="1700" b="1" i="1" dirty="0" smtClean="0"/>
              <a:t>Хоть у вас терпенья нет,</a:t>
            </a:r>
          </a:p>
          <a:p>
            <a:r>
              <a:rPr lang="ru-RU" sz="1700" b="1" i="1" dirty="0" smtClean="0"/>
              <a:t>Подождите: красный свет!</a:t>
            </a:r>
          </a:p>
          <a:p>
            <a:r>
              <a:rPr lang="ru-RU" sz="1700" b="1" i="1" dirty="0" smtClean="0"/>
              <a:t>Красный свет нам говорит</a:t>
            </a:r>
          </a:p>
          <a:p>
            <a:r>
              <a:rPr lang="ru-RU" sz="1700" b="1" i="1" dirty="0" smtClean="0"/>
              <a:t> Стой! Опасно! Путь закрыт!      </a:t>
            </a:r>
          </a:p>
          <a:p>
            <a:r>
              <a:rPr lang="ru-RU" sz="1700" b="1" i="1" dirty="0" smtClean="0"/>
              <a:t> Жёлтый свет-предупрежденье:</a:t>
            </a:r>
          </a:p>
          <a:p>
            <a:r>
              <a:rPr lang="ru-RU" sz="1700" b="1" i="1" dirty="0" smtClean="0"/>
              <a:t> Жди сигнала для движенья.</a:t>
            </a:r>
          </a:p>
          <a:p>
            <a:r>
              <a:rPr lang="ru-RU" sz="1700" b="1" i="1" dirty="0" smtClean="0"/>
              <a:t> Объявляю вам заранее:</a:t>
            </a:r>
          </a:p>
          <a:p>
            <a:r>
              <a:rPr lang="ru-RU" sz="1700" b="1" i="1" dirty="0" smtClean="0"/>
              <a:t>  Перехода больше нет!</a:t>
            </a:r>
          </a:p>
          <a:p>
            <a:r>
              <a:rPr lang="ru-RU" sz="1700" b="1" i="1" dirty="0" smtClean="0"/>
              <a:t>  Не спешите,</a:t>
            </a:r>
          </a:p>
          <a:p>
            <a:r>
              <a:rPr lang="ru-RU" sz="1700" b="1" i="1" dirty="0" smtClean="0"/>
              <a:t>   Посмотрите, посмотрите на меня! </a:t>
            </a:r>
          </a:p>
          <a:p>
            <a:r>
              <a:rPr lang="ru-RU" sz="1700" b="1" i="1" dirty="0" smtClean="0"/>
              <a:t>    Не спешите, подождите до                                  </a:t>
            </a:r>
          </a:p>
          <a:p>
            <a:r>
              <a:rPr lang="ru-RU" sz="1700" b="1" i="1" dirty="0" smtClean="0"/>
              <a:t>		зелёного огня. </a:t>
            </a:r>
          </a:p>
          <a:p>
            <a:r>
              <a:rPr lang="ru-RU" sz="1700" b="1" i="1" dirty="0" smtClean="0"/>
              <a:t>Зелёный свет открыл дорогу:</a:t>
            </a:r>
          </a:p>
          <a:p>
            <a:r>
              <a:rPr lang="ru-RU" sz="1700" b="1" i="1" dirty="0" smtClean="0"/>
              <a:t> Переходить ребят могут.</a:t>
            </a:r>
          </a:p>
          <a:p>
            <a:r>
              <a:rPr lang="ru-RU" sz="1700" b="1" i="1" dirty="0" smtClean="0"/>
              <a:t>Вот теперь идите смело -</a:t>
            </a:r>
          </a:p>
          <a:p>
            <a:r>
              <a:rPr lang="ru-RU" sz="1700" b="1" i="1" dirty="0" smtClean="0"/>
              <a:t>Пешеходам путь открыт!                         Проходите, разрешаю,</a:t>
            </a:r>
          </a:p>
          <a:p>
            <a:r>
              <a:rPr lang="ru-RU" sz="1700" b="1" i="1" dirty="0" smtClean="0"/>
              <a:t> Не беда, что я один,</a:t>
            </a:r>
          </a:p>
          <a:p>
            <a:r>
              <a:rPr lang="ru-RU" sz="1700" b="1" i="1" dirty="0" smtClean="0"/>
              <a:t> Я надёжно защищаю</a:t>
            </a:r>
          </a:p>
          <a:p>
            <a:r>
              <a:rPr lang="ru-RU" sz="1700" b="1" i="1" dirty="0" smtClean="0"/>
              <a:t> От трамваев и машин!</a:t>
            </a:r>
          </a:p>
          <a:p>
            <a:endParaRPr lang="ru-RU" dirty="0"/>
          </a:p>
        </p:txBody>
      </p:sp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357166"/>
            <a:ext cx="4572031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0005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                 </a:t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1" name="Содержимое 3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 t="859" b="859"/>
          <a:stretch>
            <a:fillRect/>
          </a:stretch>
        </p:blipFill>
        <p:spPr bwMode="auto">
          <a:xfrm>
            <a:off x="285720" y="1785926"/>
            <a:ext cx="4071965" cy="269813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000364" y="142852"/>
            <a:ext cx="5429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Пешеход, пешеход!</a:t>
            </a:r>
          </a:p>
          <a:p>
            <a:r>
              <a:rPr lang="ru-RU" sz="2000" b="1" i="1" dirty="0" smtClean="0"/>
              <a:t>    Помни ты про переход!</a:t>
            </a:r>
            <a:br>
              <a:rPr lang="ru-RU" sz="2000" b="1" i="1" dirty="0" smtClean="0"/>
            </a:br>
            <a:r>
              <a:rPr lang="ru-RU" sz="2000" b="1" i="1" dirty="0" smtClean="0"/>
              <a:t>          Подземный, наземный,</a:t>
            </a:r>
            <a:br>
              <a:rPr lang="ru-RU" sz="2000" b="1" i="1" dirty="0" smtClean="0"/>
            </a:br>
            <a:r>
              <a:rPr lang="ru-RU" sz="2000" b="1" i="1" dirty="0" smtClean="0"/>
              <a:t>                 Похожий на зебру.</a:t>
            </a:r>
            <a:br>
              <a:rPr lang="ru-RU" sz="2000" b="1" i="1" dirty="0" smtClean="0"/>
            </a:br>
            <a:r>
              <a:rPr lang="ru-RU" sz="2000" b="1" i="1" dirty="0" smtClean="0"/>
              <a:t>                     Знай, что только переход </a:t>
            </a:r>
            <a:br>
              <a:rPr lang="ru-RU" sz="2000" b="1" i="1" dirty="0" smtClean="0"/>
            </a:br>
            <a:r>
              <a:rPr lang="en-US" sz="2000" b="1" i="1" dirty="0" smtClean="0">
                <a:latin typeface="Bernard MT Condensed" pitchFamily="18" charset="0"/>
              </a:rPr>
              <a:t> </a:t>
            </a:r>
            <a:r>
              <a:rPr lang="ru-RU" sz="2000" b="1" i="1" dirty="0" smtClean="0">
                <a:latin typeface="Bernard MT Condensed" pitchFamily="18" charset="0"/>
              </a:rPr>
              <a:t>                          </a:t>
            </a:r>
            <a:r>
              <a:rPr lang="ru-RU" sz="2000" b="1" i="1" dirty="0" smtClean="0"/>
              <a:t> От машин тебя спасёт!</a:t>
            </a:r>
            <a:endParaRPr lang="ru-RU" sz="2000" b="1" i="1" dirty="0"/>
          </a:p>
        </p:txBody>
      </p:sp>
      <p:pic>
        <p:nvPicPr>
          <p:cNvPr id="1029" name="Picture 5" descr="C:\Documents and Settings\User\Рабочий стол\p18_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6124"/>
            <a:ext cx="4314510" cy="325048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7515220" cy="2428892"/>
          </a:xfrm>
        </p:spPr>
        <p:txBody>
          <a:bodyPr>
            <a:noAutofit/>
          </a:bodyPr>
          <a:lstStyle/>
          <a:p>
            <a:r>
              <a:rPr lang="ru-RU" sz="1800" b="1" i="1" dirty="0" smtClean="0"/>
              <a:t>И там, где днём трамваи</a:t>
            </a:r>
            <a:br>
              <a:rPr lang="ru-RU" sz="1800" b="1" i="1" dirty="0" smtClean="0"/>
            </a:br>
            <a:r>
              <a:rPr lang="ru-RU" sz="1800" b="1" i="1" dirty="0" smtClean="0"/>
              <a:t>                     Спешат со всех сторон,</a:t>
            </a:r>
            <a:br>
              <a:rPr lang="ru-RU" sz="1800" b="1" i="1" dirty="0" smtClean="0"/>
            </a:br>
            <a:r>
              <a:rPr lang="ru-RU" sz="1800" b="1" i="1" dirty="0" smtClean="0"/>
              <a:t>                     Нельзя ходить зевая!</a:t>
            </a:r>
            <a:br>
              <a:rPr lang="ru-RU" sz="1800" b="1" i="1" dirty="0" smtClean="0"/>
            </a:br>
            <a:r>
              <a:rPr lang="ru-RU" sz="1800" b="1" i="1" dirty="0" smtClean="0"/>
              <a:t>                                     Нельзя считать ворон!</a:t>
            </a:r>
            <a:br>
              <a:rPr lang="ru-RU" sz="1800" b="1" i="1" dirty="0" smtClean="0"/>
            </a:br>
            <a:r>
              <a:rPr lang="ru-RU" sz="1800" b="1" i="1" dirty="0" smtClean="0"/>
              <a:t>                                   Шагая осторожно,</a:t>
            </a:r>
            <a:br>
              <a:rPr lang="ru-RU" sz="1800" b="1" i="1" dirty="0" smtClean="0"/>
            </a:br>
            <a:r>
              <a:rPr lang="ru-RU" sz="1800" b="1" i="1" dirty="0" smtClean="0"/>
              <a:t>                                             За улицей следи</a:t>
            </a:r>
            <a:br>
              <a:rPr lang="ru-RU" sz="1800" b="1" i="1" dirty="0" smtClean="0"/>
            </a:br>
            <a:r>
              <a:rPr lang="ru-RU" sz="1800" b="1" i="1" dirty="0" smtClean="0"/>
              <a:t>                                                                                     И только там, где можно.</a:t>
            </a:r>
            <a:br>
              <a:rPr lang="ru-RU" sz="1800" b="1" i="1" dirty="0" smtClean="0"/>
            </a:br>
            <a:r>
              <a:rPr lang="ru-RU" sz="1800" b="1" i="1" dirty="0" smtClean="0"/>
              <a:t>                                                                            Её переходи!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endParaRPr lang="ru-RU" sz="1600" b="1" i="1" dirty="0"/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/>
          <a:srcRect l="1545" t="8137" r="1412" b="21522"/>
          <a:stretch>
            <a:fillRect/>
          </a:stretch>
        </p:blipFill>
        <p:spPr bwMode="auto">
          <a:xfrm>
            <a:off x="642910" y="2857496"/>
            <a:ext cx="800105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6872278" cy="2428892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000" dirty="0" smtClean="0"/>
              <a:t>                           </a:t>
            </a:r>
            <a:r>
              <a:rPr lang="ru-RU" sz="2000" b="1" i="1" dirty="0" smtClean="0"/>
              <a:t>Движеньем полон город:</a:t>
            </a:r>
            <a:br>
              <a:rPr lang="ru-RU" sz="2000" b="1" i="1" dirty="0" smtClean="0"/>
            </a:br>
            <a:r>
              <a:rPr lang="ru-RU" sz="2000" b="1" i="1" dirty="0" smtClean="0"/>
              <a:t>                      Бегут машины в ряд,</a:t>
            </a:r>
            <a:br>
              <a:rPr lang="ru-RU" sz="2000" b="1" i="1" dirty="0" smtClean="0"/>
            </a:br>
            <a:r>
              <a:rPr lang="ru-RU" sz="2000" b="1" i="1" dirty="0" smtClean="0"/>
              <a:t>                      Цветные светофоры</a:t>
            </a:r>
            <a:br>
              <a:rPr lang="ru-RU" sz="2000" b="1" i="1" dirty="0" smtClean="0"/>
            </a:br>
            <a:r>
              <a:rPr lang="ru-RU" sz="2000" b="1" i="1" dirty="0" smtClean="0"/>
              <a:t>                      И день, и ночь горят.</a:t>
            </a:r>
            <a:br>
              <a:rPr lang="ru-RU" sz="2000" b="1" i="1" dirty="0" smtClean="0"/>
            </a:br>
            <a:r>
              <a:rPr lang="ru-RU" sz="2000" b="1" i="1" dirty="0" smtClean="0"/>
              <a:t>                      Шагая осторожно, </a:t>
            </a:r>
            <a:br>
              <a:rPr lang="ru-RU" sz="2000" b="1" i="1" dirty="0" smtClean="0"/>
            </a:br>
            <a:r>
              <a:rPr lang="ru-RU" sz="2000" b="1" i="1" dirty="0" smtClean="0"/>
              <a:t>                      За улицей следи</a:t>
            </a:r>
            <a:br>
              <a:rPr lang="ru-RU" sz="2000" b="1" i="1" dirty="0" smtClean="0"/>
            </a:br>
            <a:r>
              <a:rPr lang="ru-RU" sz="2000" b="1" i="1" dirty="0" smtClean="0"/>
              <a:t>                                             И только там, где можно, </a:t>
            </a:r>
            <a:br>
              <a:rPr lang="ru-RU" sz="2000" b="1" i="1" dirty="0" smtClean="0"/>
            </a:br>
            <a:r>
              <a:rPr lang="ru-RU" sz="2000" b="1" i="1" dirty="0" smtClean="0"/>
              <a:t>                      Её переходи!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300" dirty="0" smtClean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535" t="7874" r="1865" b="21785"/>
          <a:stretch>
            <a:fillRect/>
          </a:stretch>
        </p:blipFill>
        <p:spPr bwMode="auto">
          <a:xfrm>
            <a:off x="714348" y="2857496"/>
            <a:ext cx="800105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500174"/>
            <a:ext cx="3436909" cy="4691063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Если ты гуляешь просто,</a:t>
            </a:r>
          </a:p>
          <a:p>
            <a:r>
              <a:rPr lang="ru-RU" sz="2000" b="1" i="1" dirty="0" smtClean="0"/>
              <a:t> Все равно вперед гляди,</a:t>
            </a:r>
          </a:p>
          <a:p>
            <a:r>
              <a:rPr lang="ru-RU" sz="2000" b="1" i="1" dirty="0" smtClean="0"/>
              <a:t>Через шумный перекресток</a:t>
            </a:r>
          </a:p>
          <a:p>
            <a:r>
              <a:rPr lang="ru-RU" sz="2000" b="1" i="1" dirty="0" smtClean="0"/>
              <a:t> Осторожно проходи.</a:t>
            </a:r>
          </a:p>
          <a:p>
            <a:r>
              <a:rPr lang="ru-RU" sz="2000" b="1" i="1" dirty="0" smtClean="0"/>
              <a:t>Переход при красном свете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За-пре-ща-ет-ся</a:t>
            </a:r>
            <a:r>
              <a:rPr lang="ru-RU" sz="2000" b="1" i="1" dirty="0" smtClean="0">
                <a:solidFill>
                  <a:srgbClr val="FF0000"/>
                </a:solidFill>
              </a:rPr>
              <a:t>!</a:t>
            </a:r>
          </a:p>
          <a:p>
            <a:r>
              <a:rPr lang="ru-RU" sz="2000" b="1" i="1" dirty="0" smtClean="0"/>
              <a:t> При зеленом даже детям</a:t>
            </a:r>
          </a:p>
          <a:p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Разрешается!</a:t>
            </a:r>
          </a:p>
          <a:p>
            <a:endParaRPr lang="ru-RU" b="1" dirty="0"/>
          </a:p>
        </p:txBody>
      </p:sp>
      <p:pic>
        <p:nvPicPr>
          <p:cNvPr id="1026" name="Picture 2" descr="L:\7-1.JPG"/>
          <p:cNvPicPr>
            <a:picLocks noChangeAspect="1" noChangeArrowheads="1"/>
          </p:cNvPicPr>
          <p:nvPr/>
        </p:nvPicPr>
        <p:blipFill>
          <a:blip r:embed="rId2"/>
          <a:srcRect l="8333" t="38207" r="50000" b="14622"/>
          <a:stretch>
            <a:fillRect/>
          </a:stretch>
        </p:blipFill>
        <p:spPr bwMode="auto">
          <a:xfrm>
            <a:off x="3786182" y="1214422"/>
            <a:ext cx="4732768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928670"/>
            <a:ext cx="5214974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/>
              <a:t>Правил дорожных на свете не мало.</a:t>
            </a:r>
            <a:br>
              <a:rPr lang="ru-RU" sz="2400" b="1" i="1" dirty="0" smtClean="0"/>
            </a:br>
            <a:r>
              <a:rPr lang="ru-RU" sz="2400" b="1" i="1" dirty="0" smtClean="0"/>
              <a:t>Все бы их выучить нам не мешало,</a:t>
            </a:r>
            <a:br>
              <a:rPr lang="ru-RU" sz="2400" b="1" i="1" dirty="0" smtClean="0"/>
            </a:br>
            <a:r>
              <a:rPr lang="ru-RU" sz="2400" b="1" i="1" dirty="0" smtClean="0"/>
              <a:t>  Но основное из правил движения</a:t>
            </a:r>
            <a:br>
              <a:rPr lang="ru-RU" sz="2400" b="1" i="1" dirty="0" smtClean="0"/>
            </a:br>
            <a:r>
              <a:rPr lang="ru-RU" sz="2400" b="1" i="1" dirty="0" smtClean="0"/>
              <a:t> Знать, как таблицу,</a:t>
            </a:r>
            <a:br>
              <a:rPr lang="ru-RU" sz="2400" b="1" i="1" dirty="0" smtClean="0"/>
            </a:br>
            <a:r>
              <a:rPr lang="ru-RU" sz="2400" b="1" i="1" dirty="0" smtClean="0"/>
              <a:t>  Должны умноженья.</a:t>
            </a:r>
            <a:endParaRPr lang="ru-RU" sz="2400" b="1" i="1" dirty="0"/>
          </a:p>
        </p:txBody>
      </p:sp>
      <p:pic>
        <p:nvPicPr>
          <p:cNvPr id="19459" name="Picture 3" descr="C:\Documents and Settings\User\Рабочий стол\ИМММММММММММ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00306"/>
            <a:ext cx="6858048" cy="40009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195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Уголок  безопасности дорожного движения МКДОУ Шубинского детского сада</vt:lpstr>
      <vt:lpstr>ЗАДАЧИ:</vt:lpstr>
      <vt:lpstr>Слайд 3</vt:lpstr>
      <vt:lpstr>Слайд 4</vt:lpstr>
      <vt:lpstr>                       </vt:lpstr>
      <vt:lpstr>И там, где днём трамваи                      Спешат со всех сторон,                      Нельзя ходить зевая!                                      Нельзя считать ворон!                                    Шагая осторожно,                                              За улицей следи                                                                                      И только там, где можно.                                                                             Её переходи! </vt:lpstr>
      <vt:lpstr>                              Движеньем полон город:                       Бегут машины в ряд,                       Цветные светофоры                       И день, и ночь горят.                       Шагая осторожно,                        За улицей следи                                              И только там, где можно,                        Её переходи! </vt:lpstr>
      <vt:lpstr>Слайд 8</vt:lpstr>
      <vt:lpstr>Правил дорожных на свете не мало. Все бы их выучить нам не мешало,   Но основное из правил движения  Знать, как таблицу,   Должны умноженья.</vt:lpstr>
      <vt:lpstr>ОБУЧАЮЩАЯ ИГРА ПДД для детей</vt:lpstr>
    </vt:vector>
  </TitlesOfParts>
  <Company>X-ТEAM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Уголок  безопасности дорожного движения МКДОУ Шубинского детского сада</dc:title>
  <dc:creator>Admin</dc:creator>
  <cp:lastModifiedBy>Admin</cp:lastModifiedBy>
  <cp:revision>36</cp:revision>
  <dcterms:created xsi:type="dcterms:W3CDTF">2011-10-18T13:28:40Z</dcterms:created>
  <dcterms:modified xsi:type="dcterms:W3CDTF">2011-10-20T14:55:05Z</dcterms:modified>
</cp:coreProperties>
</file>