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1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61544477-E3E7-4228-85D0-86CC3DF6A5BC}" type="datetimeFigureOut">
              <a:rPr lang="ru-RU" smtClean="0"/>
              <a:t>26.03.2012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AEF7CA0-D1D2-4391-AA17-860E30D524E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50405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Муниципальное  бюджетное  образовательное  учреждение   дополнительного  образования  детей 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«Детский  этнокультурно – образовательный  центр  «Лылынг  союм»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84976" cy="532859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Тема: </a:t>
            </a:r>
            <a:r>
              <a:rPr lang="ru-RU" sz="4400" b="1" dirty="0" smtClean="0">
                <a:solidFill>
                  <a:schemeClr val="accent6"/>
                </a:solidFill>
              </a:rPr>
              <a:t>Удивительное  в  образе</a:t>
            </a:r>
          </a:p>
          <a:p>
            <a:pPr algn="l"/>
            <a:r>
              <a:rPr lang="ru-RU" sz="4400" b="1">
                <a:solidFill>
                  <a:schemeClr val="accent6"/>
                </a:solidFill>
              </a:rPr>
              <a:t> </a:t>
            </a:r>
            <a:r>
              <a:rPr lang="ru-RU" sz="4400" b="1" smtClean="0">
                <a:solidFill>
                  <a:schemeClr val="accent6"/>
                </a:solidFill>
              </a:rPr>
              <a:t>                     птицы</a:t>
            </a:r>
            <a:endParaRPr lang="ru-RU" sz="4400" b="1" dirty="0" smtClean="0">
              <a:solidFill>
                <a:schemeClr val="accent6"/>
              </a:solidFill>
            </a:endParaRPr>
          </a:p>
          <a:p>
            <a:pPr algn="l"/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00" y="3052404"/>
            <a:ext cx="2060768" cy="2047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8" y="3037536"/>
            <a:ext cx="2205625" cy="2047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42120"/>
            <a:ext cx="2327176" cy="2047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73216"/>
            <a:ext cx="4601664" cy="936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359092"/>
            <a:ext cx="4104456" cy="9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95456" cy="504056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008040"/>
                </a:solidFill>
              </a:rPr>
              <a:t>Удивительное  в  образе  птицы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908720"/>
            <a:ext cx="7924800" cy="52565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Как  лебедь стал белым…</a:t>
            </a:r>
            <a:endParaRPr lang="ru-RU" sz="4400" b="1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NEMEZIS\Рабочий стол\чёрный и белый лебе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646874"/>
            <a:ext cx="7269435" cy="51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32656"/>
            <a:ext cx="7924800" cy="720080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008040"/>
                </a:solidFill>
              </a:rPr>
              <a:t>Удивительное  в  образе  птицы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151440" cy="4824536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5061C8"/>
                </a:solidFill>
              </a:rPr>
              <a:t>Спасибо  за 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6" y="3054682"/>
            <a:ext cx="2205625" cy="2047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54682"/>
            <a:ext cx="2060768" cy="2047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24944"/>
            <a:ext cx="2327176" cy="2047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73216"/>
            <a:ext cx="4601664" cy="936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359092"/>
            <a:ext cx="4104456" cy="9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60648"/>
            <a:ext cx="7924800" cy="864096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accent6"/>
                </a:solidFill>
              </a:rPr>
              <a:t>Удивительное  в  образе  птицы</a:t>
            </a:r>
            <a:endParaRPr lang="ru-RU" sz="1800" b="1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23448" cy="5328592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4"/>
                </a:solidFill>
              </a:rPr>
              <a:t>Третий  лишний</a:t>
            </a:r>
          </a:p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2926084" cy="2062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88613"/>
            <a:ext cx="2592288" cy="2452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01008"/>
            <a:ext cx="3288365" cy="24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863408" cy="576064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008040"/>
                </a:solidFill>
              </a:rPr>
              <a:t>Удивительное  в  образе  птицы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568952" cy="3980656"/>
          </a:xfrm>
        </p:spPr>
        <p:txBody>
          <a:bodyPr/>
          <a:lstStyle/>
          <a:p>
            <a:pPr lvl="0" algn="ctr"/>
            <a:r>
              <a:rPr lang="ru-RU" sz="5400" b="1" dirty="0" smtClean="0">
                <a:solidFill>
                  <a:srgbClr val="5061C8"/>
                </a:solidFill>
              </a:rPr>
              <a:t>Назови  одним словом</a:t>
            </a:r>
          </a:p>
          <a:p>
            <a:pPr lvl="0" algn="ctr"/>
            <a:endParaRPr lang="ru-RU" sz="5400" b="1" dirty="0">
              <a:solidFill>
                <a:srgbClr val="5061C8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024336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14576"/>
            <a:ext cx="3443875" cy="2682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44" y="3933056"/>
            <a:ext cx="381642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88640"/>
            <a:ext cx="7924800" cy="576064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008040"/>
                </a:solidFill>
              </a:rPr>
              <a:t>Удивительное  в  образе  птицы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052736"/>
            <a:ext cx="7924800" cy="4052664"/>
          </a:xfrm>
        </p:spPr>
        <p:txBody>
          <a:bodyPr/>
          <a:lstStyle/>
          <a:p>
            <a:pPr lvl="0" algn="ctr"/>
            <a:r>
              <a:rPr lang="ru-RU" sz="4400" b="1" dirty="0" smtClean="0">
                <a:solidFill>
                  <a:srgbClr val="5061C8"/>
                </a:solidFill>
              </a:rPr>
              <a:t>Согласен ли ты, что этот музыкальный инструмент называется «лебедь»?</a:t>
            </a:r>
          </a:p>
          <a:p>
            <a:pPr lvl="0" algn="ctr"/>
            <a:endParaRPr lang="ru-RU" sz="4400" b="1" dirty="0">
              <a:solidFill>
                <a:srgbClr val="5061C8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12976"/>
            <a:ext cx="619268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60648"/>
            <a:ext cx="7924800" cy="720080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008040"/>
                </a:solidFill>
              </a:rPr>
              <a:t>Удивительное  в  образе  птицы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367464" cy="5380024"/>
          </a:xfrm>
        </p:spPr>
        <p:txBody>
          <a:bodyPr>
            <a:normAutofit/>
          </a:bodyPr>
          <a:lstStyle/>
          <a:p>
            <a:pPr lvl="0" algn="ctr"/>
            <a:r>
              <a:rPr lang="ru-RU" sz="5400" b="1" dirty="0" smtClean="0">
                <a:solidFill>
                  <a:srgbClr val="5061C8"/>
                </a:solidFill>
              </a:rPr>
              <a:t>Священные  птицы</a:t>
            </a:r>
            <a:endParaRPr lang="ru-RU" dirty="0" smtClean="0"/>
          </a:p>
          <a:p>
            <a:pPr lvl="0" algn="ctr"/>
            <a:r>
              <a:rPr lang="ru-RU" sz="5400" b="1" dirty="0" smtClean="0">
                <a:solidFill>
                  <a:srgbClr val="5061C8"/>
                </a:solidFill>
              </a:rPr>
              <a:t>							</a:t>
            </a:r>
            <a:r>
              <a:rPr lang="ru-RU" sz="2800" b="1" dirty="0" smtClean="0">
                <a:solidFill>
                  <a:srgbClr val="C00000"/>
                </a:solidFill>
              </a:rPr>
              <a:t>Л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</a:rPr>
              <a:t>						Е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</a:rPr>
              <a:t>						Б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</a:rPr>
              <a:t>						Е</a:t>
            </a:r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</a:rPr>
              <a:t>Д							Д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</a:rPr>
              <a:t>						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68264"/>
            <a:ext cx="705678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88640"/>
            <a:ext cx="7924800" cy="576064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008040"/>
                </a:solidFill>
              </a:rPr>
              <a:t>Удивительное  в  образе  птицы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980728"/>
            <a:ext cx="7848872" cy="5472608"/>
          </a:xfrm>
        </p:spPr>
        <p:txBody>
          <a:bodyPr>
            <a:normAutofit fontScale="70000" lnSpcReduction="20000"/>
          </a:bodyPr>
          <a:lstStyle/>
          <a:p>
            <a:pPr lvl="0" algn="ctr"/>
            <a:r>
              <a:rPr lang="ru-RU" sz="7700" b="1" dirty="0" smtClean="0">
                <a:solidFill>
                  <a:srgbClr val="5061C8"/>
                </a:solidFill>
              </a:rPr>
              <a:t>Священные  птицы</a:t>
            </a:r>
            <a:endParaRPr lang="ru-RU" sz="7700" dirty="0" smtClean="0">
              <a:solidFill>
                <a:srgbClr val="49345F"/>
              </a:solidFill>
            </a:endParaRPr>
          </a:p>
          <a:p>
            <a:pPr lvl="0" algn="l"/>
            <a:r>
              <a:rPr lang="ru-RU" sz="5400" b="1" dirty="0" smtClean="0">
                <a:solidFill>
                  <a:srgbClr val="C00000"/>
                </a:solidFill>
              </a:rPr>
              <a:t>Ж</a:t>
            </a:r>
          </a:p>
          <a:p>
            <a:pPr lvl="0" algn="l"/>
            <a:r>
              <a:rPr lang="ru-RU" sz="5400" b="1" dirty="0" smtClean="0">
                <a:solidFill>
                  <a:srgbClr val="C00000"/>
                </a:solidFill>
              </a:rPr>
              <a:t>У</a:t>
            </a:r>
          </a:p>
          <a:p>
            <a:pPr lvl="0" algn="l"/>
            <a:r>
              <a:rPr lang="ru-RU" sz="5400" b="1" dirty="0" smtClean="0">
                <a:solidFill>
                  <a:srgbClr val="C00000"/>
                </a:solidFill>
              </a:rPr>
              <a:t>Р</a:t>
            </a:r>
          </a:p>
          <a:p>
            <a:pPr lvl="0" algn="l"/>
            <a:r>
              <a:rPr lang="ru-RU" sz="5400" b="1" dirty="0" smtClean="0">
                <a:solidFill>
                  <a:srgbClr val="C00000"/>
                </a:solidFill>
              </a:rPr>
              <a:t>А</a:t>
            </a:r>
          </a:p>
          <a:p>
            <a:pPr lvl="0" algn="l"/>
            <a:r>
              <a:rPr lang="ru-RU" sz="5400" b="1" dirty="0" smtClean="0">
                <a:solidFill>
                  <a:srgbClr val="C00000"/>
                </a:solidFill>
              </a:rPr>
              <a:t>В</a:t>
            </a:r>
          </a:p>
          <a:p>
            <a:pPr lvl="0" algn="l"/>
            <a:r>
              <a:rPr lang="ru-RU" sz="5400" b="1" dirty="0" smtClean="0">
                <a:solidFill>
                  <a:srgbClr val="C00000"/>
                </a:solidFill>
              </a:rPr>
              <a:t>Л</a:t>
            </a:r>
          </a:p>
          <a:p>
            <a:pPr lvl="0" algn="l"/>
            <a:r>
              <a:rPr lang="ru-RU" sz="5400" b="1" dirty="0">
                <a:solidFill>
                  <a:srgbClr val="C00000"/>
                </a:solidFill>
              </a:rPr>
              <a:t>Ь</a:t>
            </a:r>
            <a:endParaRPr lang="ru-RU" sz="5400" b="1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612068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32656"/>
            <a:ext cx="7924800" cy="432048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008040"/>
                </a:solidFill>
              </a:rPr>
              <a:t>Удивительное  в  образе  птицы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11480" cy="5760640"/>
          </a:xfrm>
        </p:spPr>
        <p:txBody>
          <a:bodyPr>
            <a:normAutofit/>
          </a:bodyPr>
          <a:lstStyle/>
          <a:p>
            <a:pPr lvl="0" algn="ctr"/>
            <a:r>
              <a:rPr lang="ru-RU" sz="5400" b="1" dirty="0">
                <a:solidFill>
                  <a:srgbClr val="5061C8"/>
                </a:solidFill>
              </a:rPr>
              <a:t>Священные  </a:t>
            </a:r>
            <a:r>
              <a:rPr lang="ru-RU" sz="5400" b="1" dirty="0" smtClean="0">
                <a:solidFill>
                  <a:srgbClr val="5061C8"/>
                </a:solidFill>
              </a:rPr>
              <a:t>птицы</a:t>
            </a:r>
          </a:p>
          <a:p>
            <a:pPr lvl="0" algn="ctr"/>
            <a:r>
              <a:rPr lang="ru-RU" sz="4000" b="1" dirty="0" smtClean="0">
                <a:solidFill>
                  <a:srgbClr val="FF0000"/>
                </a:solidFill>
              </a:rPr>
              <a:t>Т Р Я С О Г У З К А</a:t>
            </a:r>
          </a:p>
          <a:p>
            <a:pPr lvl="0" algn="ctr"/>
            <a:r>
              <a:rPr lang="ru-RU" sz="5400" b="1" dirty="0" smtClean="0">
                <a:solidFill>
                  <a:srgbClr val="5061C8"/>
                </a:solidFill>
              </a:rPr>
              <a:t>			</a:t>
            </a:r>
            <a:r>
              <a:rPr lang="ru-RU" sz="5400" b="1" dirty="0" smtClean="0">
                <a:solidFill>
                  <a:srgbClr val="FF0000"/>
                </a:solidFill>
              </a:rPr>
              <a:t>				</a:t>
            </a:r>
          </a:p>
          <a:p>
            <a:pPr lvl="0" algn="ctr"/>
            <a:r>
              <a:rPr lang="ru-RU" sz="5400" b="1" dirty="0">
                <a:solidFill>
                  <a:srgbClr val="FF0000"/>
                </a:solidFill>
              </a:rPr>
              <a:t>	</a:t>
            </a:r>
            <a:r>
              <a:rPr lang="ru-RU" sz="5400" b="1" dirty="0" smtClean="0">
                <a:solidFill>
                  <a:srgbClr val="FF0000"/>
                </a:solidFill>
              </a:rPr>
              <a:t>			</a:t>
            </a:r>
            <a:r>
              <a:rPr lang="ru-RU" sz="5400" b="1" dirty="0">
                <a:solidFill>
                  <a:srgbClr val="FF0000"/>
                </a:solidFill>
              </a:rPr>
              <a:t>	</a:t>
            </a:r>
            <a:r>
              <a:rPr lang="ru-RU" sz="5400" b="1" dirty="0" smtClean="0">
                <a:solidFill>
                  <a:srgbClr val="FF0000"/>
                </a:solidFill>
              </a:rPr>
              <a:t>			</a:t>
            </a:r>
          </a:p>
          <a:p>
            <a:pPr lvl="0" algn="ctr"/>
            <a:endParaRPr lang="ru-RU" sz="5400" b="1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532859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16632"/>
            <a:ext cx="7924800" cy="360040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008040"/>
                </a:solidFill>
              </a:rPr>
              <a:t>Удивительное  в  образе  птицы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439472" cy="54726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>
                <a:solidFill>
                  <a:srgbClr val="5061C8"/>
                </a:solidFill>
              </a:rPr>
              <a:t> </a:t>
            </a:r>
            <a:r>
              <a:rPr lang="ru-RU" sz="4000" b="1" dirty="0" smtClean="0">
                <a:solidFill>
                  <a:srgbClr val="5061C8"/>
                </a:solidFill>
              </a:rPr>
              <a:t>     </a:t>
            </a:r>
            <a:endParaRPr lang="ru-RU" sz="4000" b="1" dirty="0" smtClean="0">
              <a:solidFill>
                <a:srgbClr val="5061C8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5061C8"/>
                </a:solidFill>
              </a:rPr>
              <a:t>   </a:t>
            </a:r>
            <a:r>
              <a:rPr lang="ru-RU" sz="6600" b="1" dirty="0" smtClean="0">
                <a:solidFill>
                  <a:srgbClr val="5061C8"/>
                </a:solidFill>
              </a:rPr>
              <a:t>Праздник</a:t>
            </a:r>
          </a:p>
          <a:p>
            <a:pPr algn="ctr"/>
            <a:r>
              <a:rPr lang="ru-RU" sz="6600" b="1" dirty="0" smtClean="0">
                <a:solidFill>
                  <a:srgbClr val="5061C8"/>
                </a:solidFill>
              </a:rPr>
              <a:t>      </a:t>
            </a:r>
            <a:r>
              <a:rPr lang="ru-RU" sz="6600" dirty="0" err="1" smtClean="0">
                <a:solidFill>
                  <a:srgbClr val="C00000"/>
                </a:solidFill>
              </a:rPr>
              <a:t>хатл</a:t>
            </a:r>
            <a:endParaRPr lang="ru-RU" sz="6600" b="1" dirty="0">
              <a:solidFill>
                <a:srgbClr val="5061C8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5061C8"/>
                </a:solidFill>
              </a:rPr>
              <a:t>    трясогузки</a:t>
            </a:r>
            <a:endParaRPr lang="ru-RU" sz="6600" b="1" dirty="0" smtClean="0">
              <a:solidFill>
                <a:srgbClr val="5061C8"/>
              </a:solidFill>
            </a:endParaRPr>
          </a:p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   </a:t>
            </a:r>
            <a:r>
              <a:rPr lang="ru-RU" sz="6600" dirty="0" err="1" smtClean="0">
                <a:solidFill>
                  <a:srgbClr val="C00000"/>
                </a:solidFill>
              </a:rPr>
              <a:t>вурщик</a:t>
            </a:r>
            <a:endParaRPr lang="ru-RU" sz="6600" dirty="0">
              <a:solidFill>
                <a:srgbClr val="C00000"/>
              </a:solidFill>
            </a:endParaRPr>
          </a:p>
          <a:p>
            <a:pPr algn="ctr"/>
            <a:endParaRPr lang="ru-RU" sz="4000" dirty="0"/>
          </a:p>
          <a:p>
            <a:pPr algn="ctr"/>
            <a:endParaRPr lang="ru-RU" sz="4000" dirty="0" smtClean="0"/>
          </a:p>
          <a:p>
            <a:pPr algn="l"/>
            <a:endParaRPr lang="ru-RU" sz="4400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2424269" cy="2077945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4932040" y="4547988"/>
            <a:ext cx="0" cy="653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148064" y="2410601"/>
            <a:ext cx="0" cy="514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7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23448" cy="360040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008040"/>
                </a:solidFill>
              </a:rPr>
              <a:t>Удивительное  в  образе  птицы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400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000" b="1" dirty="0" smtClean="0">
                <a:solidFill>
                  <a:srgbClr val="5061C8"/>
                </a:solidFill>
              </a:rPr>
              <a:t>Орнамент</a:t>
            </a:r>
            <a:r>
              <a:rPr lang="ru-RU" sz="5400" b="1" dirty="0" smtClean="0">
                <a:solidFill>
                  <a:srgbClr val="5061C8"/>
                </a:solidFill>
              </a:rPr>
              <a:t> </a:t>
            </a:r>
          </a:p>
          <a:p>
            <a:pPr algn="l"/>
            <a:r>
              <a:rPr lang="ru-RU" sz="4800" b="1" dirty="0" smtClean="0">
                <a:solidFill>
                  <a:srgbClr val="5061C8"/>
                </a:solidFill>
              </a:rPr>
              <a:t>«Глухарка сна»</a:t>
            </a:r>
          </a:p>
          <a:p>
            <a:pPr algn="l"/>
            <a:r>
              <a:rPr lang="ru-RU" sz="4800" b="1" dirty="0" smtClean="0">
                <a:solidFill>
                  <a:srgbClr val="5061C8"/>
                </a:solidFill>
              </a:rPr>
              <a:t>            </a:t>
            </a:r>
          </a:p>
          <a:p>
            <a:pPr algn="l"/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Олум</a:t>
            </a:r>
            <a:r>
              <a:rPr lang="ru-RU" sz="4800" b="1" dirty="0" smtClean="0">
                <a:solidFill>
                  <a:srgbClr val="C00000"/>
                </a:solidFill>
              </a:rPr>
              <a:t> лук</a:t>
            </a:r>
          </a:p>
          <a:p>
            <a:pPr algn="l"/>
            <a:r>
              <a:rPr lang="ru-RU" sz="4800" b="1" dirty="0" smtClean="0">
                <a:solidFill>
                  <a:srgbClr val="C00000"/>
                </a:solidFill>
              </a:rPr>
              <a:t>    ханши</a:t>
            </a:r>
          </a:p>
          <a:p>
            <a:pPr algn="l"/>
            <a:r>
              <a:rPr lang="ru-RU" sz="4800" b="1" dirty="0" smtClean="0">
                <a:solidFill>
                  <a:srgbClr val="5061C8"/>
                </a:solidFill>
              </a:rPr>
              <a:t>   (ханты)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4176464" cy="439248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1907704" y="2564904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8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127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Celebration</vt:lpstr>
      <vt:lpstr>Муниципальное  бюджетное  образовательное  учреждение   дополнительного  образования  детей  «Детский  этнокультурно – образовательный  центр  «Лылынг  союм»</vt:lpstr>
      <vt:lpstr>Удивительное  в  образе  птицы</vt:lpstr>
      <vt:lpstr>Удивительное  в  образе  птицы</vt:lpstr>
      <vt:lpstr>Удивительное  в  образе  птицы</vt:lpstr>
      <vt:lpstr>Удивительное  в  образе  птицы</vt:lpstr>
      <vt:lpstr>Удивительное  в  образе  птицы</vt:lpstr>
      <vt:lpstr>Удивительное  в  образе  птицы</vt:lpstr>
      <vt:lpstr>Удивительное  в  образе  птицы</vt:lpstr>
      <vt:lpstr>Удивительное  в  образе  птицы</vt:lpstr>
      <vt:lpstr>Удивительное  в  образе  птицы</vt:lpstr>
      <vt:lpstr>Удивительное  в  образе  птицы</vt:lpstr>
    </vt:vector>
  </TitlesOfParts>
  <Company>AMBRELLA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Лылынг союм</dc:creator>
  <cp:lastModifiedBy>Лылынг союм</cp:lastModifiedBy>
  <cp:revision>40</cp:revision>
  <cp:lastPrinted>2012-02-07T08:33:38Z</cp:lastPrinted>
  <dcterms:created xsi:type="dcterms:W3CDTF">2012-02-02T09:33:04Z</dcterms:created>
  <dcterms:modified xsi:type="dcterms:W3CDTF">2012-03-26T10:12:54Z</dcterms:modified>
</cp:coreProperties>
</file>