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66CCFF"/>
    <a:srgbClr val="0099FF"/>
    <a:srgbClr val="660066"/>
    <a:srgbClr val="990099"/>
    <a:srgbClr val="800080"/>
    <a:srgbClr val="0099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1" autoAdjust="0"/>
    <p:restoredTop sz="94660"/>
  </p:normalViewPr>
  <p:slideViewPr>
    <p:cSldViewPr>
      <p:cViewPr varScale="1">
        <p:scale>
          <a:sx n="106" d="100"/>
          <a:sy n="106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9B2A7-620A-4800-A5F3-CCED0F012B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4EA3D-C3C8-44B3-A40C-5F97F42F51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34423-7137-4C28-A157-AF73FBD04B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31F968-042A-4737-8343-A4A53644E5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A739C3-8320-40FE-B242-5EF579320E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DDBB9-176D-4F1D-8766-861A59D130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67A69-82A5-4422-B99A-4792E0B56B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1361F-3E40-48C4-8279-9130BE232E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EFF4D-C31F-4676-8B6E-F6A3B04451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9BC6A-FE93-47CD-9EED-2B84A29DBA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F574F-F594-4FDE-A0D3-93E8CAE84B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F4905-6B6F-4E98-9305-62F3DEB3BD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CA9AA-9E7A-4089-B223-26F43A7AC8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A0A96E-8BDD-4DAB-8666-0D26044DDA8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Цве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8429684" cy="542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381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5400000" scaled="1"/>
              </a:gradFill>
              <a:latin typeface="Century Gothic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916832"/>
            <a:ext cx="3744416" cy="4764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039037" y="-99392"/>
            <a:ext cx="505324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ЦВЕТА</a:t>
            </a:r>
            <a:endParaRPr lang="ru-RU" sz="11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99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http://copypast.ru/foto8/4391/5_zdorovyh_produktov_pitanij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66469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1" name="Picture 11" descr="http://www.mpak.su/interesting:img/64/tn:index/w:600/h:500/null/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852936"/>
            <a:ext cx="3816424" cy="3760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962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1691680" y="2348880"/>
            <a:ext cx="5832648" cy="12641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</a:p>
        </p:txBody>
      </p:sp>
    </p:spTree>
  </p:cSld>
  <p:clrMapOvr>
    <a:masterClrMapping/>
  </p:clrMapOvr>
  <p:transition advTm="3066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http://files.seclub.org/pic/1/7/9/179288ea5d764c25bff56bc98d5a8e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456384" cy="408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5" name="Picture 7" descr="http://fc08.deviantart.com/fs44/i/2009/148/8/a/Blue_Car_by_qm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852936"/>
            <a:ext cx="4950371" cy="3711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459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2051720" y="2420888"/>
            <a:ext cx="5544616" cy="12961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СИНИЙ</a:t>
            </a:r>
          </a:p>
        </p:txBody>
      </p:sp>
    </p:spTree>
  </p:cSld>
  <p:clrMapOvr>
    <a:masterClrMapping/>
  </p:clrMapOvr>
  <p:transition advTm="3414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http://img13.nnm.ru/imagez/gallery/0/6/0/8/c/0608cd58a79c7e094acda0d147b62542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888432" cy="4056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5" name="Picture 9" descr="http://cs4927.vkontakte.ru/u10289334/-14/x_21d421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068960"/>
            <a:ext cx="4502964" cy="3542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250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1259632" y="2132856"/>
            <a:ext cx="7200800" cy="13361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ФИОЛЕТОВЫЙ</a:t>
            </a:r>
          </a:p>
        </p:txBody>
      </p:sp>
    </p:spTree>
  </p:cSld>
  <p:clrMapOvr>
    <a:masterClrMapping/>
  </p:clrMapOvr>
  <p:transition advTm="3692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vinograderu.ru/uploads/gallery/main/1/evl-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326211" cy="4466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http://www.telesem.ru/images/stories/712/obed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564904"/>
            <a:ext cx="3960440" cy="3976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454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2051720" y="2132856"/>
            <a:ext cx="5112568" cy="11921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БЕЛЫЙ</a:t>
            </a:r>
          </a:p>
        </p:txBody>
      </p:sp>
    </p:spTree>
  </p:cSld>
  <p:clrMapOvr>
    <a:masterClrMapping/>
  </p:clrMapOvr>
  <p:transition advTm="3135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www.themomsbuzz.com/.a/6a00d8341c65ff53ef01156fd01862970b-45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106441" cy="410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http://www.seminteagricole.ro/img/p/380-301-thickbox.jpg"/>
          <p:cNvPicPr>
            <a:picLocks noChangeAspect="1" noChangeArrowheads="1"/>
          </p:cNvPicPr>
          <p:nvPr/>
        </p:nvPicPr>
        <p:blipFill>
          <a:blip r:embed="rId3" cstate="print"/>
          <a:srcRect l="16500" t="14629" r="14011" b="18320"/>
          <a:stretch>
            <a:fillRect/>
          </a:stretch>
        </p:blipFill>
        <p:spPr bwMode="auto">
          <a:xfrm>
            <a:off x="4355976" y="2222550"/>
            <a:ext cx="4608512" cy="4446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479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2123728" y="2492896"/>
            <a:ext cx="5616623" cy="12635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ЧЁРНЫЙ</a:t>
            </a:r>
          </a:p>
        </p:txBody>
      </p:sp>
    </p:spTree>
  </p:cSld>
  <p:clrMapOvr>
    <a:masterClrMapping/>
  </p:clrMapOvr>
  <p:transition advTm="31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Цве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894180"/>
            <a:ext cx="72008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Закрепить знания основных цветов (красный, жёлтый, синий и т.д.)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Формировать умение соотносить предметы по цвету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0.liveinternet.ru/images/attach/c/3/78/202/78202156_listya_chernoy_smorodin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404664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http://babuwka.ru/wp-content/uploads/2012/05/ezhev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9314" y="3429000"/>
            <a:ext cx="4670669" cy="3259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100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Цве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0864" y="3515524"/>
            <a:ext cx="74775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9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Цве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2163628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 algn="ctr"/>
            <a: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/>
            <a: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ГБОУ ЦРР </a:t>
            </a:r>
            <a:r>
              <a:rPr lang="ru-RU" sz="6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/с-1511</a:t>
            </a:r>
          </a:p>
          <a:p>
            <a:pPr algn="ctr"/>
            <a: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Попова Т.Ю.</a:t>
            </a:r>
            <a:endParaRPr lang="ru-RU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547664" y="2564904"/>
            <a:ext cx="6264696" cy="13361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</a:p>
        </p:txBody>
      </p:sp>
    </p:spTree>
  </p:cSld>
  <p:clrMapOvr>
    <a:masterClrMapping/>
  </p:clrMapOvr>
  <p:transition advTm="313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http://cs10800.vkontakte.ru/u59402764/-14/x_c2187e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42482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7" name="Picture 11" descr="http://supercook.ru/images-dom-zagotovki/470-12-to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01008"/>
            <a:ext cx="4440864" cy="2832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753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971600" y="2492896"/>
            <a:ext cx="7200800" cy="12641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ОРАНЖЕВЫЙ</a:t>
            </a:r>
          </a:p>
        </p:txBody>
      </p:sp>
    </p:spTree>
  </p:cSld>
  <p:clrMapOvr>
    <a:masterClrMapping/>
  </p:clrMapOvr>
  <p:transition advTm="3205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www.thedailygreen.com/cm/thedailygreen/images/oranges-vitamin-c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524" y="288031"/>
            <a:ext cx="4381500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Picture 10" descr="http://s52.radikal.ru/i135/1006/03/0264c879b9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402096"/>
            <a:ext cx="4525566" cy="3267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827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2267744" y="5373216"/>
            <a:ext cx="5472608" cy="12641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ЖЁЛТЫЙ</a:t>
            </a:r>
          </a:p>
        </p:txBody>
      </p:sp>
      <p:pic>
        <p:nvPicPr>
          <p:cNvPr id="4" name="Picture 5" descr="D:\Documents and Settings\Admin\Рабочий стол\51970083_0_2e376_e85b3501_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0775"/>
            <a:ext cx="7848872" cy="511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926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mynaturalalternatives.files.wordpress.com/2010/03/768lem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888432" cy="3530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http://i038.radikal.ru/1107/d0/8888e2b960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4249713" cy="3469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409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1115616" y="2132856"/>
            <a:ext cx="6984776" cy="16561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ЗЕЛЁНЫЙ</a:t>
            </a:r>
          </a:p>
        </p:txBody>
      </p:sp>
    </p:spTree>
  </p:cSld>
  <p:clrMapOvr>
    <a:masterClrMapping/>
  </p:clrMapOvr>
  <p:transition advTm="2926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45</Words>
  <Application>Microsoft Office PowerPoint</Application>
  <PresentationFormat>Экран (4:3)</PresentationFormat>
  <Paragraphs>18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Цвета</dc:title>
  <dc:creator>Попова Т.Ю.</dc:creator>
  <cp:lastModifiedBy>Lapochka</cp:lastModifiedBy>
  <cp:revision>25</cp:revision>
  <dcterms:created xsi:type="dcterms:W3CDTF">2010-10-06T10:53:55Z</dcterms:created>
  <dcterms:modified xsi:type="dcterms:W3CDTF">2013-02-16T15:01:30Z</dcterms:modified>
</cp:coreProperties>
</file>