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63B62B-1C83-4D3C-A746-572185B6847A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59B433-E0A2-4971-9014-B3033019E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ЦЕЛЬ:</a:t>
            </a:r>
          </a:p>
          <a:p>
            <a:r>
              <a:rPr lang="ru-RU" b="1" i="1" dirty="0" smtClean="0"/>
              <a:t>Познакомить детей с домашними животными, закрепить их характерные особенности,</a:t>
            </a:r>
            <a:endParaRPr lang="ru-RU" dirty="0" smtClean="0"/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ДОМАШНИЕ ЖИВОТНЫЕ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10242" name="Picture 2" descr="H:\дом.животные\wivotnie2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42955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«</a:t>
            </a:r>
            <a:r>
              <a:rPr lang="ru-RU" sz="3600" dirty="0" err="1" smtClean="0"/>
              <a:t>Иа-иа</a:t>
            </a:r>
            <a:r>
              <a:rPr lang="ru-RU" sz="3600" dirty="0" smtClean="0"/>
              <a:t>!» - кричит уныло</a:t>
            </a:r>
            <a:br>
              <a:rPr lang="ru-RU" sz="3600" dirty="0" smtClean="0"/>
            </a:br>
            <a:r>
              <a:rPr lang="ru-RU" sz="3600" dirty="0" smtClean="0"/>
              <a:t>И трясёт короткой гривой.</a:t>
            </a:r>
            <a:br>
              <a:rPr lang="ru-RU" sz="3600" dirty="0" smtClean="0"/>
            </a:br>
            <a:r>
              <a:rPr lang="ru-RU" sz="3600" dirty="0" smtClean="0"/>
              <a:t>Чуть слышно цокают копытца -</a:t>
            </a:r>
            <a:br>
              <a:rPr lang="ru-RU" sz="3600" dirty="0" smtClean="0"/>
            </a:br>
            <a:r>
              <a:rPr lang="ru-RU" sz="3600" dirty="0" smtClean="0"/>
              <a:t>Что ж, не стоит торопиться.</a:t>
            </a:r>
            <a:br>
              <a:rPr lang="ru-RU" sz="3600" dirty="0" smtClean="0"/>
            </a:br>
            <a:r>
              <a:rPr lang="ru-RU" sz="3600" dirty="0" smtClean="0"/>
              <a:t>С кисточкою его хвостик…</a:t>
            </a:r>
            <a:br>
              <a:rPr lang="ru-RU" sz="3600" dirty="0" smtClean="0"/>
            </a:br>
            <a:r>
              <a:rPr lang="ru-RU" sz="3600" dirty="0" smtClean="0"/>
              <a:t>Идёт-бредёт упрямый…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b="1" dirty="0" smtClean="0"/>
              <a:t>(ослик).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9218" name="Picture 2" descr="H:\дом.животные\wivotnie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42955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Он зайчишкам младший брат,	</a:t>
            </a:r>
            <a:br>
              <a:rPr lang="ru-RU" sz="3600" dirty="0" smtClean="0"/>
            </a:br>
            <a:r>
              <a:rPr lang="ru-RU" sz="3600" dirty="0" smtClean="0"/>
              <a:t>И ему ребёнок рад.</a:t>
            </a:r>
            <a:br>
              <a:rPr lang="ru-RU" sz="3600" dirty="0" smtClean="0"/>
            </a:br>
            <a:r>
              <a:rPr lang="ru-RU" sz="3600" dirty="0" smtClean="0"/>
              <a:t>Комочек пуха, длинное ухо,</a:t>
            </a:r>
            <a:br>
              <a:rPr lang="ru-RU" sz="3600" dirty="0" smtClean="0"/>
            </a:br>
            <a:r>
              <a:rPr lang="ru-RU" sz="3600" dirty="0" smtClean="0"/>
              <a:t>Прыгает ловко, любит морковку. </a:t>
            </a:r>
          </a:p>
          <a:p>
            <a:pPr>
              <a:buNone/>
            </a:pPr>
            <a:r>
              <a:rPr lang="ru-RU" sz="3600" b="1" dirty="0" smtClean="0"/>
              <a:t> (Кролик).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8194" name="Picture 2" descr="H:\дом.животные\wivotnie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7500990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r>
              <a:rPr lang="ru-RU" dirty="0" smtClean="0"/>
              <a:t>Жили у бабуси </a:t>
            </a:r>
            <a:br>
              <a:rPr lang="ru-RU" dirty="0" smtClean="0"/>
            </a:br>
            <a:r>
              <a:rPr lang="ru-RU" dirty="0" smtClean="0"/>
              <a:t>Два весёлых гуся: </a:t>
            </a:r>
            <a:br>
              <a:rPr lang="ru-RU" dirty="0" smtClean="0"/>
            </a:br>
            <a:r>
              <a:rPr lang="ru-RU" dirty="0" smtClean="0"/>
              <a:t>Один серый, </a:t>
            </a:r>
            <a:br>
              <a:rPr lang="ru-RU" dirty="0" smtClean="0"/>
            </a:br>
            <a:r>
              <a:rPr lang="ru-RU" dirty="0" smtClean="0"/>
              <a:t>Другой белый, </a:t>
            </a:r>
            <a:br>
              <a:rPr lang="ru-RU" dirty="0" smtClean="0"/>
            </a:br>
            <a:r>
              <a:rPr lang="ru-RU" dirty="0" smtClean="0"/>
              <a:t>Два весёлых гуся. </a:t>
            </a:r>
            <a:br>
              <a:rPr lang="ru-RU" dirty="0" smtClean="0"/>
            </a:br>
            <a:r>
              <a:rPr lang="ru-RU" dirty="0" smtClean="0"/>
              <a:t>Вытянули шеи — </a:t>
            </a:r>
            <a:br>
              <a:rPr lang="ru-RU" dirty="0" smtClean="0"/>
            </a:br>
            <a:r>
              <a:rPr lang="ru-RU" dirty="0" smtClean="0"/>
              <a:t>У кого длиннее! </a:t>
            </a:r>
            <a:br>
              <a:rPr lang="ru-RU" dirty="0" smtClean="0"/>
            </a:br>
            <a:r>
              <a:rPr lang="ru-RU" dirty="0" smtClean="0"/>
              <a:t>Один серый, другой белый, </a:t>
            </a:r>
            <a:br>
              <a:rPr lang="ru-RU" dirty="0" smtClean="0"/>
            </a:br>
            <a:r>
              <a:rPr lang="ru-RU" dirty="0" smtClean="0"/>
              <a:t>У кого длиннее! </a:t>
            </a:r>
            <a:br>
              <a:rPr lang="ru-RU" dirty="0" smtClean="0"/>
            </a:br>
            <a:r>
              <a:rPr lang="ru-RU" dirty="0" smtClean="0"/>
              <a:t>Мыли гуси лапки </a:t>
            </a:r>
            <a:br>
              <a:rPr lang="ru-RU" dirty="0" smtClean="0"/>
            </a:br>
            <a:r>
              <a:rPr lang="ru-RU" dirty="0" smtClean="0"/>
              <a:t>В луже у канавки. </a:t>
            </a:r>
            <a:br>
              <a:rPr lang="ru-RU" dirty="0" smtClean="0"/>
            </a:br>
            <a:r>
              <a:rPr lang="ru-RU" dirty="0" smtClean="0"/>
              <a:t>Один серый, другой белый, </a:t>
            </a:r>
            <a:br>
              <a:rPr lang="ru-RU" dirty="0" smtClean="0"/>
            </a:br>
            <a:r>
              <a:rPr lang="ru-RU" dirty="0" smtClean="0"/>
              <a:t>Спрятались в канавке. </a:t>
            </a:r>
            <a:br>
              <a:rPr lang="ru-RU" dirty="0" smtClean="0"/>
            </a:br>
            <a:r>
              <a:rPr lang="ru-RU" dirty="0" smtClean="0"/>
              <a:t>Вот кричит бабуся: </a:t>
            </a:r>
            <a:br>
              <a:rPr lang="ru-RU" dirty="0" smtClean="0"/>
            </a:br>
            <a:r>
              <a:rPr lang="ru-RU" dirty="0" smtClean="0"/>
              <a:t>Ой, пропали гуси! </a:t>
            </a:r>
            <a:br>
              <a:rPr lang="ru-RU" dirty="0" smtClean="0"/>
            </a:br>
            <a:r>
              <a:rPr lang="ru-RU" dirty="0" smtClean="0"/>
              <a:t>Один серый, </a:t>
            </a:r>
            <a:br>
              <a:rPr lang="ru-RU" dirty="0" smtClean="0"/>
            </a:br>
            <a:r>
              <a:rPr lang="ru-RU" dirty="0" smtClean="0"/>
              <a:t>Другой белый — </a:t>
            </a:r>
            <a:br>
              <a:rPr lang="ru-RU" dirty="0" smtClean="0"/>
            </a:br>
            <a:r>
              <a:rPr lang="ru-RU" dirty="0" smtClean="0"/>
              <a:t>Гуси мои, гуси! </a:t>
            </a:r>
            <a:br>
              <a:rPr lang="ru-RU" dirty="0" smtClean="0"/>
            </a:br>
            <a:r>
              <a:rPr lang="ru-RU" dirty="0" smtClean="0"/>
              <a:t>Выходили гуси, </a:t>
            </a:r>
            <a:br>
              <a:rPr lang="ru-RU" dirty="0" smtClean="0"/>
            </a:br>
            <a:r>
              <a:rPr lang="ru-RU" dirty="0" smtClean="0"/>
              <a:t>Кланялись бабусе — </a:t>
            </a:r>
            <a:br>
              <a:rPr lang="ru-RU" dirty="0" smtClean="0"/>
            </a:br>
            <a:r>
              <a:rPr lang="ru-RU" dirty="0" smtClean="0"/>
              <a:t>Один серый, другой белый, </a:t>
            </a:r>
            <a:br>
              <a:rPr lang="ru-RU" dirty="0" smtClean="0"/>
            </a:br>
            <a:r>
              <a:rPr lang="ru-RU" dirty="0" smtClean="0"/>
              <a:t>Кланялись бабусе.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(Музыкальная физкультминутка) </a:t>
            </a:r>
            <a:br>
              <a:rPr lang="ru-RU" sz="2700" dirty="0" smtClean="0"/>
            </a:br>
            <a:r>
              <a:rPr lang="ru-RU" sz="2700" dirty="0" smtClean="0"/>
              <a:t>(Дети поют и выполняют разные движения за педагогом</a:t>
            </a:r>
            <a:r>
              <a:rPr lang="ru-RU" sz="3600" dirty="0" smtClean="0"/>
              <a:t>.) 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Ко – </a:t>
            </a:r>
            <a:r>
              <a:rPr lang="ru-RU" sz="3200" dirty="0" err="1" smtClean="0"/>
              <a:t>ко</a:t>
            </a:r>
            <a:r>
              <a:rPr lang="ru-RU" sz="3200" dirty="0" smtClean="0"/>
              <a:t>, </a:t>
            </a:r>
            <a:r>
              <a:rPr lang="ru-RU" sz="3200" dirty="0" err="1" smtClean="0"/>
              <a:t>ко-ко</a:t>
            </a:r>
            <a:r>
              <a:rPr lang="ru-RU" sz="3200" dirty="0" smtClean="0"/>
              <a:t>! Ко - </a:t>
            </a:r>
            <a:r>
              <a:rPr lang="ru-RU" sz="3200" dirty="0" err="1" smtClean="0"/>
              <a:t>ко</a:t>
            </a:r>
            <a:r>
              <a:rPr lang="ru-RU" sz="3200" dirty="0" smtClean="0"/>
              <a:t>, </a:t>
            </a:r>
            <a:r>
              <a:rPr lang="ru-RU" sz="3200" dirty="0" err="1" smtClean="0"/>
              <a:t>ко</a:t>
            </a:r>
            <a:r>
              <a:rPr lang="ru-RU" sz="3200" dirty="0" smtClean="0"/>
              <a:t>!</a:t>
            </a:r>
            <a:br>
              <a:rPr lang="ru-RU" sz="3200" dirty="0" smtClean="0"/>
            </a:br>
            <a:r>
              <a:rPr lang="ru-RU" sz="3200" dirty="0" smtClean="0"/>
              <a:t>Мамой быть ей нелегко!</a:t>
            </a:r>
            <a:br>
              <a:rPr lang="ru-RU" sz="3200" dirty="0" smtClean="0"/>
            </a:br>
            <a:r>
              <a:rPr lang="ru-RU" sz="3200" dirty="0" smtClean="0"/>
              <a:t>Надо деток посчитать,</a:t>
            </a:r>
            <a:br>
              <a:rPr lang="ru-RU" sz="3200" dirty="0" smtClean="0"/>
            </a:br>
            <a:r>
              <a:rPr lang="ru-RU" sz="3200" dirty="0" smtClean="0"/>
              <a:t>Уложить под крылья спать.</a:t>
            </a:r>
            <a:br>
              <a:rPr lang="ru-RU" sz="3200" dirty="0" smtClean="0"/>
            </a:br>
            <a:r>
              <a:rPr lang="ru-RU" sz="3200" dirty="0" smtClean="0"/>
              <a:t>Двадцать дочек, два сыночка.</a:t>
            </a:r>
            <a:br>
              <a:rPr lang="ru-RU" sz="3200" dirty="0" smtClean="0"/>
            </a:br>
            <a:r>
              <a:rPr lang="ru-RU" sz="3200" dirty="0" smtClean="0"/>
              <a:t>И зовут мамашу… </a:t>
            </a:r>
            <a:r>
              <a:rPr lang="ru-RU" sz="3200" dirty="0" err="1" smtClean="0"/>
              <a:t>квочка</a:t>
            </a:r>
            <a:r>
              <a:rPr lang="ru-RU" sz="3200" dirty="0" smtClean="0"/>
              <a:t>!</a:t>
            </a:r>
            <a:br>
              <a:rPr lang="ru-RU" sz="3200" dirty="0" smtClean="0"/>
            </a:br>
            <a:r>
              <a:rPr lang="ru-RU" sz="3200" dirty="0" smtClean="0"/>
              <a:t>Строго квохчет у беседки.</a:t>
            </a:r>
            <a:br>
              <a:rPr lang="ru-RU" sz="3200" dirty="0" smtClean="0"/>
            </a:br>
            <a:r>
              <a:rPr lang="ru-RU" sz="3200" dirty="0" smtClean="0"/>
              <a:t>Их ещё зовут… наседки!</a:t>
            </a:r>
          </a:p>
          <a:p>
            <a:pPr>
              <a:buNone/>
            </a:pPr>
            <a:r>
              <a:rPr lang="ru-RU" sz="3200" b="1" dirty="0" smtClean="0"/>
              <a:t> (Курицы)</a:t>
            </a:r>
            <a:r>
              <a:rPr lang="ru-RU" sz="3200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7170" name="Picture 2" descr="H:\дом.животные\wivotnie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929486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Под дождём она гуляет,</a:t>
            </a:r>
            <a:br>
              <a:rPr lang="ru-RU" sz="3600" dirty="0" smtClean="0"/>
            </a:br>
            <a:r>
              <a:rPr lang="ru-RU" sz="3600" dirty="0" smtClean="0"/>
              <a:t>Щипать травку обожает, </a:t>
            </a:r>
            <a:br>
              <a:rPr lang="ru-RU" sz="3600" dirty="0" smtClean="0"/>
            </a:br>
            <a:r>
              <a:rPr lang="ru-RU" sz="3600" dirty="0" err="1" smtClean="0"/>
              <a:t>Кря</a:t>
            </a:r>
            <a:r>
              <a:rPr lang="ru-RU" sz="3600" dirty="0" smtClean="0"/>
              <a:t> кричит, Всё это шутка,</a:t>
            </a:r>
            <a:br>
              <a:rPr lang="ru-RU" sz="3600" dirty="0" smtClean="0"/>
            </a:br>
            <a:r>
              <a:rPr lang="ru-RU" sz="3600" dirty="0" smtClean="0"/>
              <a:t>Ну конечно это –…..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b="1" dirty="0" smtClean="0"/>
              <a:t>(утка).</a:t>
            </a:r>
            <a:r>
              <a:rPr lang="ru-RU" sz="3600" dirty="0" smtClean="0"/>
              <a:t> </a:t>
            </a:r>
          </a:p>
          <a:p>
            <a:pPr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6146" name="Picture 2" descr="H:\дом.животные\wivotnie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42955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 развивать умение узнавать и называть  домашних животных ( корова, лошадь, овца, свинья  и др.)  </a:t>
            </a:r>
          </a:p>
          <a:p>
            <a:r>
              <a:rPr lang="ru-RU" dirty="0" smtClean="0"/>
              <a:t>- учить употреблять в речи правильные формы названий детенышей домашних животных (ягнята, телята, жеребенок и т.д.);</a:t>
            </a:r>
          </a:p>
          <a:p>
            <a:r>
              <a:rPr lang="ru-RU" dirty="0" smtClean="0"/>
              <a:t>- развивать диалогическую речь: учить участвовать в беседе, отвечать на вопросы. Учить отгадывать загадки;</a:t>
            </a:r>
          </a:p>
          <a:p>
            <a:r>
              <a:rPr lang="ru-RU" dirty="0" smtClean="0"/>
              <a:t>- развивать воображение, память, художественно- творческие способности.</a:t>
            </a:r>
          </a:p>
          <a:p>
            <a:r>
              <a:rPr lang="ru-RU" dirty="0" smtClean="0"/>
              <a:t>- учить детей отгадывать загадки, воспитывать любовь к животным.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ЗАДАЧИ: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Распускает хвост павлином,</a:t>
            </a:r>
            <a:br>
              <a:rPr lang="ru-RU" sz="3600" dirty="0" smtClean="0"/>
            </a:br>
            <a:r>
              <a:rPr lang="ru-RU" sz="3600" dirty="0" smtClean="0"/>
              <a:t>Ходит важным господином,</a:t>
            </a:r>
            <a:br>
              <a:rPr lang="ru-RU" sz="3600" dirty="0" smtClean="0"/>
            </a:br>
            <a:r>
              <a:rPr lang="ru-RU" sz="3600" dirty="0" smtClean="0"/>
              <a:t>По земле ногами – стук,</a:t>
            </a:r>
            <a:br>
              <a:rPr lang="ru-RU" sz="3600" dirty="0" smtClean="0"/>
            </a:br>
            <a:r>
              <a:rPr lang="ru-RU" sz="3600" dirty="0" smtClean="0"/>
              <a:t>Как зовут его –….</a:t>
            </a:r>
          </a:p>
          <a:p>
            <a:pPr>
              <a:buNone/>
            </a:pPr>
            <a:r>
              <a:rPr lang="ru-RU" sz="3600" b="1" dirty="0" smtClean="0"/>
              <a:t>  (индюк).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5122" name="Picture 2" descr="H:\дом.животные\wivotnie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358114" cy="4548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Шеи вытянув шипят.</a:t>
            </a:r>
            <a:br>
              <a:rPr lang="ru-RU" sz="3600" dirty="0" smtClean="0"/>
            </a:br>
            <a:r>
              <a:rPr lang="ru-RU" sz="3600" dirty="0" smtClean="0"/>
              <a:t>Ущипнуть тебя хотят.</a:t>
            </a:r>
            <a:br>
              <a:rPr lang="ru-RU" sz="3600" dirty="0" smtClean="0"/>
            </a:br>
            <a:r>
              <a:rPr lang="ru-RU" sz="3600" dirty="0" smtClean="0"/>
              <a:t>Громко крикнут: Га-га-га!</a:t>
            </a:r>
            <a:br>
              <a:rPr lang="ru-RU" sz="3600" dirty="0" smtClean="0"/>
            </a:br>
            <a:r>
              <a:rPr lang="ru-RU" sz="3600" dirty="0" smtClean="0"/>
              <a:t>Не боимся мы врага.</a:t>
            </a:r>
            <a:br>
              <a:rPr lang="ru-RU" sz="3600" dirty="0" smtClean="0"/>
            </a:br>
            <a:r>
              <a:rPr lang="ru-RU" sz="3600" dirty="0" smtClean="0"/>
              <a:t>Сытно птице у бабуси</a:t>
            </a:r>
            <a:br>
              <a:rPr lang="ru-RU" sz="3600" dirty="0" smtClean="0"/>
            </a:br>
            <a:r>
              <a:rPr lang="ru-RU" sz="3600" dirty="0" smtClean="0"/>
              <a:t>Эти серенькие …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b="1" dirty="0" smtClean="0"/>
              <a:t>(гуси)!</a:t>
            </a:r>
            <a:endParaRPr lang="ru-RU" sz="3600" dirty="0" smtClean="0"/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4098" name="Picture 2" descr="H:\дом.животные\wivotnie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50099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 smtClean="0"/>
              <a:t>Кто там скачет по дорожке? Цок-цок-цок.</a:t>
            </a:r>
            <a:br>
              <a:rPr lang="ru-RU" sz="3600" dirty="0" smtClean="0"/>
            </a:br>
            <a:r>
              <a:rPr lang="ru-RU" sz="3600" dirty="0" smtClean="0"/>
              <a:t>У кого так резвы ножки? Цок-цок-цок.</a:t>
            </a:r>
            <a:br>
              <a:rPr lang="ru-RU" sz="3600" dirty="0" smtClean="0"/>
            </a:br>
            <a:r>
              <a:rPr lang="ru-RU" sz="3600" dirty="0" smtClean="0"/>
              <a:t>Шелковиста её грива,</a:t>
            </a:r>
            <a:br>
              <a:rPr lang="ru-RU" sz="3600" dirty="0" smtClean="0"/>
            </a:br>
            <a:r>
              <a:rPr lang="ru-RU" sz="3600" dirty="0" smtClean="0"/>
              <a:t>Весела она, игрива.</a:t>
            </a:r>
            <a:br>
              <a:rPr lang="ru-RU" sz="3600" dirty="0" smtClean="0"/>
            </a:br>
            <a:r>
              <a:rPr lang="ru-RU" sz="3600" dirty="0" smtClean="0"/>
              <a:t>У неё так шёрстка гладка,</a:t>
            </a:r>
            <a:br>
              <a:rPr lang="ru-RU" sz="3600" dirty="0" smtClean="0"/>
            </a:br>
            <a:r>
              <a:rPr lang="ru-RU" sz="3600" dirty="0" smtClean="0"/>
              <a:t>Это к нам бежит …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b="1" dirty="0" smtClean="0"/>
              <a:t>(лошадка.)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3074" name="Picture 2" descr="H:\дом.животные\wivotnie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707236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Блеет жалобно: «</a:t>
            </a:r>
            <a:r>
              <a:rPr lang="ru-RU" sz="3600" dirty="0" err="1" smtClean="0"/>
              <a:t>Б-е-е</a:t>
            </a:r>
            <a:r>
              <a:rPr lang="ru-RU" sz="3600" dirty="0" smtClean="0"/>
              <a:t>, </a:t>
            </a:r>
            <a:r>
              <a:rPr lang="ru-RU" sz="3600" dirty="0" err="1" smtClean="0"/>
              <a:t>б-е-е</a:t>
            </a:r>
            <a:r>
              <a:rPr lang="ru-RU" sz="3600" dirty="0" smtClean="0"/>
              <a:t>!»</a:t>
            </a:r>
            <a:br>
              <a:rPr lang="ru-RU" sz="3600" dirty="0" smtClean="0"/>
            </a:br>
            <a:r>
              <a:rPr lang="ru-RU" sz="3600" dirty="0" smtClean="0"/>
              <a:t>Травку щиплет во дворе,</a:t>
            </a:r>
            <a:br>
              <a:rPr lang="ru-RU" sz="3600" dirty="0" smtClean="0"/>
            </a:br>
            <a:r>
              <a:rPr lang="ru-RU" sz="3600" dirty="0" smtClean="0"/>
              <a:t>Шубка в завитых колечках,</a:t>
            </a:r>
            <a:br>
              <a:rPr lang="ru-RU" sz="3600" dirty="0" smtClean="0"/>
            </a:br>
            <a:r>
              <a:rPr lang="ru-RU" sz="3600" dirty="0" smtClean="0"/>
              <a:t>А зовут её … </a:t>
            </a:r>
          </a:p>
          <a:p>
            <a:pPr>
              <a:buNone/>
            </a:pPr>
            <a:r>
              <a:rPr lang="ru-RU" sz="3600" b="1" dirty="0" smtClean="0"/>
              <a:t> (овечка)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2050" name="Picture 2" descr="H:\дом.животные\wivotnie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643734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Мохнатенькая, </a:t>
            </a:r>
            <a:br>
              <a:rPr lang="ru-RU" sz="3600" b="1" dirty="0" smtClean="0"/>
            </a:br>
            <a:r>
              <a:rPr lang="ru-RU" sz="3600" b="1" dirty="0" smtClean="0"/>
              <a:t>Усатенькая, </a:t>
            </a:r>
            <a:br>
              <a:rPr lang="ru-RU" sz="3600" b="1" dirty="0" smtClean="0"/>
            </a:br>
            <a:r>
              <a:rPr lang="ru-RU" sz="3600" b="1" dirty="0" smtClean="0"/>
              <a:t>Молочко пьёт, </a:t>
            </a:r>
            <a:br>
              <a:rPr lang="ru-RU" sz="3600" b="1" dirty="0" smtClean="0"/>
            </a:br>
            <a:r>
              <a:rPr lang="ru-RU" sz="3600" b="1" dirty="0" smtClean="0"/>
              <a:t>Песенки поёт, </a:t>
            </a:r>
            <a:br>
              <a:rPr lang="ru-RU" sz="3600" b="1" dirty="0" smtClean="0"/>
            </a:br>
            <a:r>
              <a:rPr lang="ru-RU" sz="3600" b="1" dirty="0" smtClean="0"/>
              <a:t>Мягкие лапки, </a:t>
            </a:r>
            <a:br>
              <a:rPr lang="ru-RU" sz="3600" b="1" dirty="0" smtClean="0"/>
            </a:br>
            <a:r>
              <a:rPr lang="ru-RU" sz="3600" b="1" dirty="0" smtClean="0"/>
              <a:t>А в лапках царапки.</a:t>
            </a: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  (Кошка)</a:t>
            </a:r>
            <a:endParaRPr lang="ru-RU" sz="3600" dirty="0" smtClean="0"/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1026" name="Picture 2" descr="H:\дом.животные\wivotnie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1452"/>
            <a:ext cx="7429552" cy="4646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Не корова, а с рогами:                            </a:t>
            </a:r>
            <a:br>
              <a:rPr lang="ru-RU" sz="3600" dirty="0" smtClean="0"/>
            </a:br>
            <a:r>
              <a:rPr lang="ru-RU" sz="3600" dirty="0" smtClean="0"/>
              <a:t>«Кто же я?» – узнайте сами.</a:t>
            </a:r>
            <a:br>
              <a:rPr lang="ru-RU" sz="3600" dirty="0" smtClean="0"/>
            </a:br>
            <a:r>
              <a:rPr lang="ru-RU" sz="3600" dirty="0" smtClean="0"/>
              <a:t>Тоже травку я жую,</a:t>
            </a:r>
            <a:br>
              <a:rPr lang="ru-RU" sz="3600" dirty="0" smtClean="0"/>
            </a:br>
            <a:r>
              <a:rPr lang="ru-RU" sz="3600" dirty="0" smtClean="0"/>
              <a:t>Тоже молоко даю,</a:t>
            </a:r>
            <a:br>
              <a:rPr lang="ru-RU" sz="3600" dirty="0" smtClean="0"/>
            </a:br>
            <a:r>
              <a:rPr lang="ru-RU" sz="3600" dirty="0" smtClean="0"/>
              <a:t>Утром рано просыпаюсь,</a:t>
            </a:r>
            <a:br>
              <a:rPr lang="ru-RU" sz="3600" dirty="0" smtClean="0"/>
            </a:br>
            <a:r>
              <a:rPr lang="ru-RU" sz="3600" dirty="0" smtClean="0"/>
              <a:t>На лужок я отправляюсь,</a:t>
            </a:r>
            <a:br>
              <a:rPr lang="ru-RU" sz="3600" dirty="0" smtClean="0"/>
            </a:br>
            <a:r>
              <a:rPr lang="ru-RU" sz="3600" dirty="0" smtClean="0"/>
              <a:t>Там до вечера пасусь,</a:t>
            </a:r>
            <a:br>
              <a:rPr lang="ru-RU" sz="3600" dirty="0" smtClean="0"/>
            </a:br>
            <a:r>
              <a:rPr lang="ru-RU" sz="3600" dirty="0" smtClean="0"/>
              <a:t>Ну, и как же я зовусь?</a:t>
            </a:r>
            <a:br>
              <a:rPr lang="ru-RU" sz="3600" dirty="0" smtClean="0"/>
            </a:br>
            <a:r>
              <a:rPr lang="ru-RU" sz="3600" b="1" dirty="0" smtClean="0"/>
              <a:t>(Коза)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 чем мы сегодня разговаривали?</a:t>
            </a:r>
          </a:p>
          <a:p>
            <a:r>
              <a:rPr lang="ru-RU" sz="3200" dirty="0" smtClean="0"/>
              <a:t>Каких животных мы узнали?</a:t>
            </a:r>
          </a:p>
          <a:p>
            <a:r>
              <a:rPr lang="ru-RU" sz="3200" dirty="0" smtClean="0"/>
              <a:t>Почему животные называются домашние?</a:t>
            </a:r>
          </a:p>
          <a:p>
            <a:r>
              <a:rPr lang="ru-RU" sz="3200" dirty="0" smtClean="0"/>
              <a:t>Молодцы , Вы все  сегодня  хорошо поработали , внимательно </a:t>
            </a:r>
            <a:r>
              <a:rPr lang="ru-RU" sz="3200" smtClean="0"/>
              <a:t>слушали , отгадывали </a:t>
            </a:r>
            <a:r>
              <a:rPr lang="ru-RU" sz="3200" dirty="0" smtClean="0"/>
              <a:t>загадки.</a:t>
            </a:r>
          </a:p>
          <a:p>
            <a:r>
              <a:rPr lang="ru-RU" sz="3200" dirty="0" smtClean="0"/>
              <a:t>До следующей встречи.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Обсуждение пройденного материала и поощрение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13314" name="Picture 2" descr="H:\дом.животные\wivotnie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7715304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 </a:t>
            </a:r>
            <a:r>
              <a:rPr lang="ru-RU" sz="3600" dirty="0" smtClean="0"/>
              <a:t>Кто там очень громко лает,</a:t>
            </a:r>
            <a:br>
              <a:rPr lang="ru-RU" sz="3600" dirty="0" smtClean="0"/>
            </a:br>
            <a:r>
              <a:rPr lang="ru-RU" sz="3600" dirty="0" smtClean="0"/>
              <a:t>Никого в дом не пускает?</a:t>
            </a:r>
            <a:br>
              <a:rPr lang="ru-RU" sz="3600" dirty="0" smtClean="0"/>
            </a:br>
            <a:r>
              <a:rPr lang="ru-RU" sz="3600" dirty="0" smtClean="0"/>
              <a:t>Злая видимо, однако,</a:t>
            </a:r>
            <a:br>
              <a:rPr lang="ru-RU" sz="3600" dirty="0" smtClean="0"/>
            </a:br>
            <a:r>
              <a:rPr lang="ru-RU" sz="3600" dirty="0" smtClean="0"/>
              <a:t>Ведь зовут её – ………</a:t>
            </a:r>
          </a:p>
          <a:p>
            <a:pPr>
              <a:buNone/>
            </a:pPr>
            <a:r>
              <a:rPr lang="ru-RU" sz="3600" b="1" dirty="0" smtClean="0"/>
              <a:t> (Собака)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12290" name="Picture 2" descr="H:\дом.животные\wivotni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500990" cy="4424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Кто нам рано по утру</a:t>
            </a:r>
            <a:br>
              <a:rPr lang="ru-RU" sz="3600" dirty="0" smtClean="0"/>
            </a:br>
            <a:r>
              <a:rPr lang="ru-RU" sz="3600" dirty="0" smtClean="0"/>
              <a:t>Громко промычит «</a:t>
            </a:r>
            <a:r>
              <a:rPr lang="ru-RU" sz="3600" dirty="0" err="1" smtClean="0"/>
              <a:t>Му-му</a:t>
            </a:r>
            <a:r>
              <a:rPr lang="ru-RU" sz="3600" dirty="0" smtClean="0"/>
              <a:t>!»</a:t>
            </a:r>
            <a:br>
              <a:rPr lang="ru-RU" sz="3600" dirty="0" smtClean="0"/>
            </a:br>
            <a:r>
              <a:rPr lang="ru-RU" sz="3600" dirty="0" smtClean="0"/>
              <a:t>Кто даёт нам молочка,</a:t>
            </a:r>
            <a:br>
              <a:rPr lang="ru-RU" sz="3600" dirty="0" smtClean="0"/>
            </a:br>
            <a:r>
              <a:rPr lang="ru-RU" sz="3600" dirty="0" smtClean="0"/>
              <a:t>Маслица и творожка,</a:t>
            </a:r>
            <a:br>
              <a:rPr lang="ru-RU" sz="3600" dirty="0" smtClean="0"/>
            </a:br>
            <a:r>
              <a:rPr lang="ru-RU" sz="3600" dirty="0" smtClean="0"/>
              <a:t>Чтоб детвора была здорова.</a:t>
            </a:r>
            <a:br>
              <a:rPr lang="ru-RU" sz="3600" dirty="0" smtClean="0"/>
            </a:br>
            <a:r>
              <a:rPr lang="ru-RU" sz="3600" dirty="0" smtClean="0"/>
              <a:t>Это добрая…</a:t>
            </a:r>
          </a:p>
          <a:p>
            <a:pPr>
              <a:buNone/>
            </a:pPr>
            <a:r>
              <a:rPr lang="ru-RU" sz="3600" dirty="0" smtClean="0"/>
              <a:t>  </a:t>
            </a:r>
            <a:r>
              <a:rPr lang="ru-RU" sz="3600" b="1" dirty="0" smtClean="0"/>
              <a:t>(корова). </a:t>
            </a: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в картинках</a:t>
            </a:r>
            <a:endParaRPr lang="ru-RU" dirty="0"/>
          </a:p>
        </p:txBody>
      </p:sp>
      <p:pic>
        <p:nvPicPr>
          <p:cNvPr id="11266" name="Picture 2" descr="H:\дом.животные\wivotnie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42955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У меня есть к вам вопрос –</a:t>
            </a:r>
            <a:br>
              <a:rPr lang="ru-RU" sz="3600" dirty="0" smtClean="0"/>
            </a:br>
            <a:r>
              <a:rPr lang="ru-RU" sz="3600" dirty="0" smtClean="0"/>
              <a:t>Кто испачкал рот и нос?</a:t>
            </a:r>
            <a:br>
              <a:rPr lang="ru-RU" sz="3600" dirty="0" smtClean="0"/>
            </a:br>
            <a:r>
              <a:rPr lang="ru-RU" sz="3600" dirty="0" smtClean="0"/>
              <a:t>Кто в луже целый день сидит?</a:t>
            </a:r>
            <a:br>
              <a:rPr lang="ru-RU" sz="3600" dirty="0" smtClean="0"/>
            </a:br>
            <a:r>
              <a:rPr lang="ru-RU" sz="3600" dirty="0" smtClean="0"/>
              <a:t>Хрюкая, на вас глядит.</a:t>
            </a:r>
            <a:br>
              <a:rPr lang="ru-RU" sz="3600" dirty="0" smtClean="0"/>
            </a:br>
            <a:r>
              <a:rPr lang="ru-RU" sz="3600" dirty="0" smtClean="0"/>
              <a:t>Подскажите мне друзья –</a:t>
            </a:r>
            <a:br>
              <a:rPr lang="ru-RU" sz="3600" dirty="0" smtClean="0"/>
            </a:br>
            <a:r>
              <a:rPr lang="ru-RU" sz="3600" dirty="0" smtClean="0"/>
              <a:t>Как зовут её – …..</a:t>
            </a:r>
          </a:p>
          <a:p>
            <a:pPr>
              <a:buNone/>
            </a:pPr>
            <a:r>
              <a:rPr lang="ru-RU" sz="3600" b="1" dirty="0" smtClean="0"/>
              <a:t> (свинья).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про животных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108</TotalTime>
  <Words>220</Words>
  <Application>Microsoft Office PowerPoint</Application>
  <PresentationFormat>Экран (4:3)</PresentationFormat>
  <Paragraphs>70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Бумажная</vt:lpstr>
      <vt:lpstr>ДОМАШНИЕ ЖИВОТНЫЕ</vt:lpstr>
      <vt:lpstr>ЗАДАЧИ: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(Музыкальная физкультминутка)  (Дети поют и выполняют разные движения за педагогом.)  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Загадки про животных</vt:lpstr>
      <vt:lpstr>Ответ в картинках</vt:lpstr>
      <vt:lpstr>Обсуждение пройденного материала и поощрение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XTreme.ws</dc:creator>
  <cp:lastModifiedBy>XTreme.ws</cp:lastModifiedBy>
  <cp:revision>8</cp:revision>
  <dcterms:created xsi:type="dcterms:W3CDTF">2013-04-06T19:50:38Z</dcterms:created>
  <dcterms:modified xsi:type="dcterms:W3CDTF">2013-04-06T21:43:40Z</dcterms:modified>
</cp:coreProperties>
</file>