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9" r:id="rId3"/>
    <p:sldId id="273" r:id="rId4"/>
    <p:sldId id="274" r:id="rId5"/>
    <p:sldId id="278" r:id="rId6"/>
    <p:sldId id="277" r:id="rId7"/>
    <p:sldId id="276" r:id="rId8"/>
    <p:sldId id="281" r:id="rId9"/>
    <p:sldId id="280" r:id="rId10"/>
    <p:sldId id="283" r:id="rId11"/>
    <p:sldId id="282" r:id="rId12"/>
    <p:sldId id="284" r:id="rId13"/>
    <p:sldId id="285" r:id="rId14"/>
    <p:sldId id="286" r:id="rId15"/>
    <p:sldId id="288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37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F283-9CA1-4496-A822-E7B6EB2E3124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5434B-A9C3-40EC-989A-D815FEB4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37668" cy="6858000"/>
            <a:chOff x="0" y="0"/>
            <a:chExt cx="9137668" cy="6858000"/>
          </a:xfrm>
        </p:grpSpPr>
        <p:pic>
          <p:nvPicPr>
            <p:cNvPr id="5" name="Рисунок 4" descr="Ягоды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668" cy="6858000"/>
            </a:xfrm>
            <a:prstGeom prst="rect">
              <a:avLst/>
            </a:prstGeom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2132856"/>
              <a:ext cx="6192687" cy="3960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097960" y="707212"/>
              <a:ext cx="47782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ЯГОДЫ</a:t>
              </a:r>
              <a:endParaRPr lang="ru-RU" sz="96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21328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Сидит рядом с нами,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Смотрит черными глазами.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Черна, сладка, мала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ребятам всем мила.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://www.yagodales.com/files/foto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48472" cy="423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051720" y="476672"/>
            <a:ext cx="4815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Свежа, красна, полезна, вкусна: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морозить, и мочить, и варенье варить,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морс годится - не даст простудиться.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лес иди-ка - там ягодка...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(брусника)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04664"/>
            <a:ext cx="6038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БРУСНИКА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ingredienten.nl/images/ingredienten/cranberry-large.jpg"/>
          <p:cNvPicPr>
            <a:picLocks noChangeAspect="1" noChangeArrowheads="1"/>
          </p:cNvPicPr>
          <p:nvPr/>
        </p:nvPicPr>
        <p:blipFill>
          <a:blip r:embed="rId3" cstate="print"/>
          <a:srcRect l="6558" t="18743" r="23657" b="13780"/>
          <a:stretch>
            <a:fillRect/>
          </a:stretch>
        </p:blipFill>
        <p:spPr bwMode="auto">
          <a:xfrm>
            <a:off x="4499992" y="1844824"/>
            <a:ext cx="450100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8478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Синяя одежка,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Сладкая подстежка,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Словно шарик - посмотри: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острой косточкой внутри.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Ароматна и красива,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деревьях спеет... (слива)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332656"/>
            <a:ext cx="3823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СЛИВА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oxygen-agility.s3.amazonaws.com/Images/Articles/Nutrition/NewSuperfoodPlum616x437.jpg"/>
          <p:cNvPicPr>
            <a:picLocks noChangeAspect="1" noChangeArrowheads="1"/>
          </p:cNvPicPr>
          <p:nvPr/>
        </p:nvPicPr>
        <p:blipFill>
          <a:blip r:embed="rId3" cstate="print"/>
          <a:srcRect l="10635" t="11246" r="13145" b="7532"/>
          <a:stretch>
            <a:fillRect/>
          </a:stretch>
        </p:blipFill>
        <p:spPr bwMode="auto">
          <a:xfrm>
            <a:off x="4082346" y="1700808"/>
            <a:ext cx="495415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204864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Ягода чёрная — да не черника,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Куст колючий — да не малина. (Ежевика)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32656"/>
            <a:ext cx="5535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ЕЖЕВИКА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ww.ayzdorov.ru/images/Travi/ezjevi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610497" cy="461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-180528" y="2331747"/>
            <a:ext cx="44858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колючем кустике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Желтенькие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бусики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Наступила осень тихо,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созрела... 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(облепиха)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http://www.muravushka.ru/wp-content/uploads/2012/01/Oblepiha2.jpg"/>
          <p:cNvPicPr>
            <a:picLocks noChangeAspect="1" noChangeArrowheads="1"/>
          </p:cNvPicPr>
          <p:nvPr/>
        </p:nvPicPr>
        <p:blipFill>
          <a:blip r:embed="rId3" cstate="print"/>
          <a:srcRect t="9227" r="19560"/>
          <a:stretch>
            <a:fillRect/>
          </a:stretch>
        </p:blipFill>
        <p:spPr bwMode="auto">
          <a:xfrm>
            <a:off x="4167922" y="1628800"/>
            <a:ext cx="4868574" cy="425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6162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ОБЛЕПИХА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1484784"/>
            <a:ext cx="29523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Он тяжелый и пузатый,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Толстокожий, полосатый,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Сладкий, словно мед, на вкус.</a:t>
            </a:r>
          </a:p>
          <a:p>
            <a:pPr marL="0" marR="0" lvl="0" indent="1095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Как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зовут его? (Арбуз)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332656"/>
            <a:ext cx="3475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://www.topnews.in/usa/files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8884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48478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ГБОУ ЦРР </a:t>
            </a:r>
            <a:r>
              <a:rPr lang="ru-RU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/с-1511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Попова Т.Ю.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412776"/>
            <a:ext cx="603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Рассказать детям о ягодах.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том, как растут ягоды.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узнавать и называть виноград, малина, смородина и т.д.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Расширить и активизировать словарь по теме.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0722" name="Picture 2" descr="http://domisadiogorod.ru/wp-content/uploads/2012/01/vino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610497" cy="4610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5857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ВИНОГРАД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44824"/>
            <a:ext cx="2952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Близнецы на тонкой ветке Все лозы родные детки. Гостю каждый в доме рад.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сладкий... (Виноград)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29698" name="Picture 2" descr="http://fitfan.ru/uploads/posts/2010-07/1280573599_vish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517926" cy="449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404664"/>
            <a:ext cx="4748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ВИШНЯ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о вишенке-малышке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Знают все не понаслышке.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Любят ягоду такую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девчонки, и мальчишки.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Станешь вишню собирать,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Вишней короб наполнять,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ладошки будут тоже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Вишни цвет напоминать.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1746" name="Picture 2" descr="http://zdorovie.com/wp-content/uploads/2012/01/illness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536885" cy="401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548680"/>
            <a:ext cx="4995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Шли ребята во лесок,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набрали туесок,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туеске – красна картина,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ягода … (Малина)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2772" name="Picture 4" descr="http://vapemarket.ru/87-378-large/stockmeier-zemljanika-jidkost-dlja-zapravki-elektronnyh-sigaret.jpg"/>
          <p:cNvPicPr>
            <a:picLocks noChangeAspect="1" noChangeArrowheads="1"/>
          </p:cNvPicPr>
          <p:nvPr/>
        </p:nvPicPr>
        <p:blipFill>
          <a:blip r:embed="rId3" cstate="print"/>
          <a:srcRect l="17639" r="16997"/>
          <a:stretch>
            <a:fillRect/>
          </a:stretch>
        </p:blipFill>
        <p:spPr bwMode="auto">
          <a:xfrm rot="5400000">
            <a:off x="4231988" y="1896801"/>
            <a:ext cx="5112569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332656"/>
            <a:ext cx="6287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ЗЕМЛЯНИКА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ягода такая,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сладкая лесная,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просто невеличка,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Догадались? …(Земляничка)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3794" name="Picture 2" descr="http://img0.liveinternet.ru/images/attach/c/3/78/202/78202156_listya_chernoy_smorodin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456" y="1340768"/>
            <a:ext cx="48600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4215" y="260648"/>
            <a:ext cx="71022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СМОРОДИНА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0138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Черный жемчуг на нитях висит,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Сквозь зеленые листья блестит,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Хорошо, когда часть лета пройдена,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садах поспевает…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(смородина).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817" y="404664"/>
            <a:ext cx="4477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КЛЮКВА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://ugc-01.cafemomstatic.com/gen/constrain/500/500/80/2011/11/20/09/bc/d0/pof3u9q40s2l1l.jpg?imageId=22647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988" y="1772816"/>
            <a:ext cx="4762500" cy="390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91683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ягодном балу всегда царица,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Блестит вся в капельках воды,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на севере родится,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 всем её дары.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(Клюква)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9938" name="Picture 2" descr="http://eseeds.ru/image/data/icons/gooseberry-krijovnik.jpg"/>
          <p:cNvPicPr>
            <a:picLocks noChangeAspect="1" noChangeArrowheads="1"/>
          </p:cNvPicPr>
          <p:nvPr/>
        </p:nvPicPr>
        <p:blipFill>
          <a:blip r:embed="rId3" cstate="print"/>
          <a:srcRect l="15602" r="3552"/>
          <a:stretch>
            <a:fillRect/>
          </a:stretch>
        </p:blipFill>
        <p:spPr bwMode="auto">
          <a:xfrm>
            <a:off x="3995936" y="1795886"/>
            <a:ext cx="4968552" cy="408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55345" y="500479"/>
            <a:ext cx="665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КРЫЖОВНИК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6512" y="24168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Низок, да колюч,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Сладок, да не пахуч.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Ягоды сорвешь -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Всю руку обдерешь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202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 Т.Ю.</dc:creator>
  <cp:lastModifiedBy>Lapochka</cp:lastModifiedBy>
  <cp:revision>39</cp:revision>
  <dcterms:modified xsi:type="dcterms:W3CDTF">2013-02-16T15:16:25Z</dcterms:modified>
</cp:coreProperties>
</file>