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4" r:id="rId4"/>
    <p:sldId id="265" r:id="rId5"/>
    <p:sldId id="281" r:id="rId6"/>
    <p:sldId id="282" r:id="rId7"/>
    <p:sldId id="266" r:id="rId8"/>
    <p:sldId id="267" r:id="rId9"/>
    <p:sldId id="268" r:id="rId10"/>
    <p:sldId id="269" r:id="rId11"/>
    <p:sldId id="275" r:id="rId12"/>
    <p:sldId id="27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6772" autoAdjust="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89463-4B43-4859-8B7B-4326583E718E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B13EC6-E73E-4951-AEC4-78397268E7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75D3752-D4E7-4F07-BD9E-7895F918A1EB}" type="slidenum">
              <a:rPr lang="ru-RU"/>
              <a:pPr/>
              <a:t>3</a:t>
            </a:fld>
            <a:endParaRPr lang="ru-RU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75D3752-D4E7-4F07-BD9E-7895F918A1EB}" type="slidenum">
              <a:rPr lang="ru-RU"/>
              <a:pPr/>
              <a:t>7</a:t>
            </a:fld>
            <a:endParaRPr lang="ru-RU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75D3752-D4E7-4F07-BD9E-7895F918A1EB}" type="slidenum">
              <a:rPr lang="ru-RU"/>
              <a:pPr/>
              <a:t>9</a:t>
            </a:fld>
            <a:endParaRPr lang="ru-RU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75D3752-D4E7-4F07-BD9E-7895F918A1EB}" type="slidenum">
              <a:rPr lang="ru-RU"/>
              <a:pPr/>
              <a:t>11</a:t>
            </a:fld>
            <a:endParaRPr lang="ru-RU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75D3752-D4E7-4F07-BD9E-7895F918A1EB}" type="slidenum">
              <a:rPr lang="ru-RU"/>
              <a:pPr/>
              <a:t>12</a:t>
            </a:fld>
            <a:endParaRPr lang="ru-RU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D8ABC-0E24-4BC8-BE1D-39114FC7D25C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FF579-E71A-4FE5-8739-661B5DE0C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D8ABC-0E24-4BC8-BE1D-39114FC7D25C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FF579-E71A-4FE5-8739-661B5DE0C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D8ABC-0E24-4BC8-BE1D-39114FC7D25C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FF579-E71A-4FE5-8739-661B5DE0C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456481" y="6247376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>
          <a:xfrm>
            <a:off x="3127680" y="6247376"/>
            <a:ext cx="2897280" cy="47093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>
          <a:xfrm>
            <a:off x="6556321" y="6247376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fld id="{ACDAAA15-E4FD-41BB-9157-1469533D77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D8ABC-0E24-4BC8-BE1D-39114FC7D25C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FF579-E71A-4FE5-8739-661B5DE0C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D8ABC-0E24-4BC8-BE1D-39114FC7D25C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FF579-E71A-4FE5-8739-661B5DE0C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D8ABC-0E24-4BC8-BE1D-39114FC7D25C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FF579-E71A-4FE5-8739-661B5DE0C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D8ABC-0E24-4BC8-BE1D-39114FC7D25C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FF579-E71A-4FE5-8739-661B5DE0C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D8ABC-0E24-4BC8-BE1D-39114FC7D25C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FF579-E71A-4FE5-8739-661B5DE0C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D8ABC-0E24-4BC8-BE1D-39114FC7D25C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FF579-E71A-4FE5-8739-661B5DE0C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D8ABC-0E24-4BC8-BE1D-39114FC7D25C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FF579-E71A-4FE5-8739-661B5DE0C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D8ABC-0E24-4BC8-BE1D-39114FC7D25C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FF579-E71A-4FE5-8739-661B5DE0C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D8ABC-0E24-4BC8-BE1D-39114FC7D25C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FF579-E71A-4FE5-8739-661B5DE0C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9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package" Target="../embeddings/______Microsoft_Office_PowerPoint10.sld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1.gif"/><Relationship Id="rId4" Type="http://schemas.openxmlformats.org/officeDocument/2006/relationships/package" Target="../embeddings/______Microsoft_Office_PowerPoint11.sldx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jpeg"/><Relationship Id="rId4" Type="http://schemas.openxmlformats.org/officeDocument/2006/relationships/package" Target="../embeddings/______Microsoft_Office_PowerPoint2.sld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3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4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5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package" Target="../embeddings/______Microsoft_Office_PowerPoint6.sld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7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package" Target="../embeddings/______Microsoft_Office_PowerPoint8.sld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57158" y="857232"/>
            <a:ext cx="700092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Домашние животные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en-US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Кошки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3143248"/>
            <a:ext cx="65008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i="1" dirty="0" smtClean="0">
                <a:solidFill>
                  <a:srgbClr val="FF0000"/>
                </a:solidFill>
              </a:rPr>
              <a:t>Презентацию подготовила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FF0000"/>
                </a:solidFill>
              </a:rPr>
              <a:t>Копылова Елена  Алексеевна,  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FF0000"/>
                </a:solidFill>
              </a:rPr>
              <a:t>учитель начальных классов МБОУСОШ №10 станицы Новопокровской 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FF0000"/>
                </a:solidFill>
              </a:rPr>
              <a:t>Краснодарского края 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Кот идет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34" y="5357826"/>
            <a:ext cx="128588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 descr="Серый котенок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428992" y="5000636"/>
            <a:ext cx="1357322" cy="1219201"/>
          </a:xfrm>
          <a:prstGeom prst="rect">
            <a:avLst/>
          </a:prstGeom>
          <a:noFill/>
        </p:spPr>
      </p:pic>
      <p:pic>
        <p:nvPicPr>
          <p:cNvPr id="28676" name="Picture 4" descr="Милый рыжий котенок анимация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572132" y="4929198"/>
            <a:ext cx="1071570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409" name="Object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5842" name="Слайд" r:id="rId3" imgW="5038216" imgH="3777976" progId="PowerPoint.Slide.12">
              <p:embed/>
            </p:oleObj>
          </a:graphicData>
        </a:graphic>
      </p:graphicFrame>
      <p:pic>
        <p:nvPicPr>
          <p:cNvPr id="4" name="Рисунок 3" descr="Русская голубая кошка: О ПОРОДЕ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2910" y="642918"/>
            <a:ext cx="18478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14678" y="1643050"/>
            <a:ext cx="50006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7030A0"/>
                </a:solidFill>
              </a:rPr>
              <a:t>Русские голубые </a:t>
            </a:r>
            <a:r>
              <a:rPr lang="ru-RU" sz="2400" i="1" dirty="0"/>
              <a:t>- это элегантные зеленоглазые кошки. Они обладают приятным темпераментом и спокойным характером, дружелюбны и не требовательны.</a:t>
            </a:r>
            <a:br>
              <a:rPr lang="ru-RU" sz="2400" i="1" dirty="0"/>
            </a:br>
            <a:r>
              <a:rPr lang="ru-RU" sz="2400" i="1" dirty="0"/>
              <a:t>Благодаря своей независимости, они легко приспосабливаются к условиям жизни. И в силу своего дружелюбия, русские голубые с удовольствием воспринимают общество другой кошки</a:t>
            </a:r>
          </a:p>
        </p:txBody>
      </p:sp>
      <p:pic>
        <p:nvPicPr>
          <p:cNvPr id="6" name="Рисунок 5" descr="http://www.mau.su/doska/jpg_news/1312827942_1.jpe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428728" y="4214818"/>
            <a:ext cx="185738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9938" name="Слайд" r:id="rId4" imgW="5038216" imgH="3777976" progId="PowerPoint.Slide.12">
              <p:embed/>
            </p:oleObj>
          </a:graphicData>
        </a:graphic>
      </p:graphicFrame>
      <p:pic>
        <p:nvPicPr>
          <p:cNvPr id="5" name="Рисунок 4" descr="Гималайская кошка 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85720" y="571480"/>
            <a:ext cx="238125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Гималайская кошка 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286380" y="4143380"/>
            <a:ext cx="23812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928926" y="500042"/>
            <a:ext cx="57150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7030A0"/>
                </a:solidFill>
              </a:rPr>
              <a:t>Гималайская кошка </a:t>
            </a:r>
            <a:r>
              <a:rPr lang="ru-RU" sz="2400" i="1" dirty="0"/>
              <a:t>- это американское название </a:t>
            </a:r>
            <a:r>
              <a:rPr lang="ru-RU" sz="2400" i="1" dirty="0" smtClean="0"/>
              <a:t>персидских </a:t>
            </a:r>
            <a:r>
              <a:rPr lang="ru-RU" sz="2400" i="1" dirty="0"/>
              <a:t>кошек с сиамским </a:t>
            </a:r>
            <a:r>
              <a:rPr lang="ru-RU" sz="2400" i="1" dirty="0" smtClean="0"/>
              <a:t>окрасом.</a:t>
            </a:r>
            <a:r>
              <a:rPr lang="ru-RU" sz="2400" dirty="0"/>
              <a:t> </a:t>
            </a:r>
            <a:r>
              <a:rPr lang="ru-RU" sz="2400" i="1" dirty="0"/>
              <a:t>Внешность соответствует внешности персидских сородичей: те же короткие круглые лапы, широкая голова и пышный хвост. Шерсть длинная, густая и мягкая, окрас "сиамский". </a:t>
            </a:r>
            <a:br>
              <a:rPr lang="ru-RU" sz="2400" i="1" dirty="0"/>
            </a:br>
            <a:r>
              <a:rPr lang="ru-RU" sz="2400" i="1" dirty="0"/>
              <a:t> </a:t>
            </a:r>
            <a:r>
              <a:rPr lang="ru-RU" sz="2400" b="1" i="1" dirty="0"/>
              <a:t/>
            </a:r>
            <a:br>
              <a:rPr lang="ru-RU" sz="2400" b="1" i="1" dirty="0"/>
            </a:br>
            <a:endParaRPr lang="ru-RU" sz="2400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3714752"/>
            <a:ext cx="457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sz="2400" i="1" dirty="0" err="1" smtClean="0"/>
              <a:t>Гималайцы</a:t>
            </a:r>
            <a:r>
              <a:rPr lang="ru-RU" sz="2400" i="1" dirty="0" smtClean="0"/>
              <a:t> требовательнее и предприимчивее персов, но при этом послушны и не такие эмоциональные, как сиамские кошки. Нежные и, умны, ласковы и э преданные друзья. </a:t>
            </a:r>
            <a:r>
              <a:rPr lang="ru-RU" sz="2400" i="1" dirty="0" err="1" smtClean="0"/>
              <a:t>Красивынергичны</a:t>
            </a:r>
            <a:r>
              <a:rPr lang="ru-RU" sz="2400" i="1" dirty="0" smtClean="0"/>
              <a:t>..</a:t>
            </a:r>
            <a:endParaRPr lang="ru-RU" sz="2400" i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41986" name="Слайд" r:id="rId4" imgW="5038216" imgH="3777976" progId="PowerPoint.Slide.12">
              <p:embed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214414" y="1285860"/>
            <a:ext cx="75724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ЛИТЕРАТУРА:</a:t>
            </a:r>
            <a:endParaRPr lang="ru-RU" sz="2400" dirty="0">
              <a:latin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Е.Ефирсова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«Кошки от А до Я» М. Просвещение   2007 год.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2.Ю.Сергеенко «Ваша кошка» М. 2003 год</a:t>
            </a:r>
            <a:endParaRPr lang="ru-RU" sz="2400" dirty="0">
              <a:latin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3.И.Иофина «Ваш котёнок» М. 2007 год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4.Е.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Консатинова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М. Просвещение 2008 год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1988" name="Picture 4" descr="Огромная рыжая кошка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857488" y="4500570"/>
            <a:ext cx="3571900" cy="157163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409" name="Object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7409" name="Слайд" r:id="rId3" imgW="5038216" imgH="3777976" progId="PowerPoint.Slide.12">
              <p:embed/>
            </p:oleObj>
          </a:graphicData>
        </a:graphic>
      </p:graphicFrame>
      <p:pic>
        <p:nvPicPr>
          <p:cNvPr id="4" name="Picture 4" descr="http://sweetcats.3dn.ru/_si/0/9759548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429256" y="1571612"/>
            <a:ext cx="3022184" cy="485778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214291"/>
            <a:ext cx="492922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</a:rPr>
              <a:t>Кошка -  это независимое животное, предпочитающее покой.  Животное -  индивидуалист. Любит иногда пообщаться, но требует, чтобы уважали ее настроение</a:t>
            </a:r>
            <a:r>
              <a:rPr lang="ru-RU" sz="2400" i="1" dirty="0" smtClean="0">
                <a:solidFill>
                  <a:srgbClr val="7030A0"/>
                </a:solidFill>
              </a:rPr>
              <a:t>.</a:t>
            </a:r>
            <a:endParaRPr lang="ru-RU" sz="2400" b="1" i="1" dirty="0" smtClean="0"/>
          </a:p>
          <a:p>
            <a:r>
              <a:rPr lang="ru-RU" sz="2400" b="1" i="1" dirty="0" smtClean="0">
                <a:solidFill>
                  <a:srgbClr val="7030A0"/>
                </a:solidFill>
              </a:rPr>
              <a:t>Древнейшее археологическое свидетельство одомашнивания кошки было обнаружено на Кипре, где в ходе археологических раскопок было найдено совместное захоронение человека и кошки, которое датируется 7500 годом до н. э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pic>
        <p:nvPicPr>
          <p:cNvPr id="17412" name="Picture 4" descr="Анимации котята бесплатно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928926" y="5214950"/>
            <a:ext cx="1214414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049" name="Слайд" r:id="rId4" imgW="5038216" imgH="3777976" progId="PowerPoint.Slide.12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85786" y="357166"/>
            <a:ext cx="63685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</a:rPr>
              <a:t>Интересные факты о кошках</a:t>
            </a:r>
            <a:endParaRPr lang="ru-RU" sz="3600" dirty="0"/>
          </a:p>
        </p:txBody>
      </p:sp>
      <p:pic>
        <p:nvPicPr>
          <p:cNvPr id="7" name="Picture 4" descr="http://im3-tub-ru.yandex.net/i?id=73484720-07-7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42844" y="1357298"/>
            <a:ext cx="3005836" cy="442915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428992" y="928670"/>
            <a:ext cx="550072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i="1" dirty="0" smtClean="0"/>
              <a:t>Кошки никогда не мяукают друг с другом. Это  звук специально для людей.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/>
              <a:t>Падающая кошка всегда действует  одинаково. Сначала выравнивается спина, потом ноги, а в конце выгибается спина, чтобы смягчить приземление.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/>
              <a:t>Кошачье ухо поворачивается на 180 градусов. В каждом ухе у кошки 32 мускула, чтобы управлять ухом они используют двенадцать или более мускулов.</a:t>
            </a:r>
          </a:p>
          <a:p>
            <a:endParaRPr lang="ru-RU" sz="2400" b="1" i="1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409" name="Object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1746" name="Слайд" r:id="rId3" imgW="5038216" imgH="3777976" progId="PowerPoint.Slide.12">
              <p:embed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57158" y="1142984"/>
            <a:ext cx="457201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i="1" dirty="0" smtClean="0"/>
              <a:t>Средний срок жизни домашней кошки - 15-20 лет, в то время как для диких - от 3 до 5 лет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/>
              <a:t>Если кошка около Вас, и её хвост дрожит - это самое большое чувство любви, которое она может выразить. 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/>
              <a:t>Когда хвост начинает опускаться, значит, настроение изменилось - можно отойти, она не обидится.</a:t>
            </a:r>
          </a:p>
        </p:txBody>
      </p:sp>
      <p:pic>
        <p:nvPicPr>
          <p:cNvPr id="5" name="Рисунок 4" descr="http://helpme.tom.ru/images/photoalbum/useralbum_938/3_t2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29058" y="4071942"/>
            <a:ext cx="381000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5-tub-ru.yandex.net/i?id=65447542-40-72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857752" y="500042"/>
            <a:ext cx="242889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8-tub-ru.yandex.net/i?id=68511324-10-72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358050" y="2071678"/>
            <a:ext cx="178595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50178" name="Слайд" r:id="rId3" imgW="5038216" imgH="3777976" progId="PowerPoint.Slide.12">
              <p:embed/>
            </p:oleObj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928794" y="357166"/>
            <a:ext cx="43237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 smtClean="0">
                <a:solidFill>
                  <a:srgbClr val="7030A0"/>
                </a:solidFill>
              </a:rPr>
              <a:t>ПОРОДЫ КОШЕК</a:t>
            </a:r>
            <a:endParaRPr lang="ru-RU" sz="4400" dirty="0"/>
          </a:p>
        </p:txBody>
      </p:sp>
      <p:pic>
        <p:nvPicPr>
          <p:cNvPr id="4" name="Рисунок 3" descr="Домашняя / Pet cat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14942" y="1357298"/>
            <a:ext cx="246697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214282" y="1328495"/>
            <a:ext cx="500066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4F4F4F"/>
                </a:solidFill>
                <a:effectLst/>
                <a:latin typeface="Verdana" pitchFamily="34" charset="0"/>
                <a:ea typeface="Calibri" pitchFamily="34" charset="0"/>
                <a:cs typeface="Tahoma" pitchFamily="34" charset="0"/>
              </a:rPr>
              <a:t>Страна происхождения: Египет. Начало формирования породы: около VI века до н. э.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Tahoma" pitchFamily="34" charset="0"/>
              </a:rPr>
              <a:t>Домашняя кошка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4F4F4F"/>
                </a:solidFill>
                <a:effectLst/>
                <a:latin typeface="Verdana" pitchFamily="34" charset="0"/>
                <a:ea typeface="Calibri" pitchFamily="34" charset="0"/>
                <a:cs typeface="Tahoma" pitchFamily="34" charset="0"/>
              </a:rPr>
              <a:t>- законная наследница первых кошек, прирученных древними египтянами.. Своеобразие характера кошки побудило некоторых ученых высказать утверждение, что не человек приручил кошку, а кошка "приручила" к себе человека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4F4F4F"/>
                </a:solidFill>
                <a:effectLst/>
                <a:latin typeface="Verdana" pitchFamily="34" charset="0"/>
                <a:ea typeface="Calibri" pitchFamily="34" charset="0"/>
                <a:cs typeface="Tahoma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Рисунок 5" descr="http://im8-tub-ru.yandex.net/i?id=193968023-14-72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143504" y="3357562"/>
            <a:ext cx="292895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52226" name="Слайд" r:id="rId3" imgW="5038216" imgH="3777976" progId="PowerPoint.Slide.12">
              <p:embed/>
            </p:oleObj>
          </a:graphicData>
        </a:graphic>
      </p:graphicFrame>
      <p:pic>
        <p:nvPicPr>
          <p:cNvPr id="3" name="Рисунок 2" descr="Сибирская / Siberian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282" y="357166"/>
            <a:ext cx="28575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3143240" y="357166"/>
            <a:ext cx="578647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Tahoma" pitchFamily="34" charset="0"/>
              </a:rPr>
              <a:t>Сибирская кошка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4F4F4F"/>
                </a:solidFill>
                <a:effectLst/>
                <a:latin typeface="Verdan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4F4F4F"/>
                </a:solidFill>
                <a:effectLst/>
                <a:latin typeface="Calibri"/>
                <a:ea typeface="Calibri" pitchFamily="34" charset="0"/>
                <a:cs typeface="Tahoma" pitchFamily="34" charset="0"/>
              </a:rPr>
              <a:t>–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4F4F4F"/>
                </a:solidFill>
                <a:effectLst/>
                <a:latin typeface="Verdana" pitchFamily="34" charset="0"/>
                <a:ea typeface="Calibri" pitchFamily="34" charset="0"/>
                <a:cs typeface="Tahoma" pitchFamily="34" charset="0"/>
              </a:rPr>
              <a:t> первая отечественная порода. На данный момент порода полностью признана крупнейшими европейскими и американскими международными организациями. Кошка: крупная, сильная, тяжелая, с суровым, как будто немного из-под бровей взглядом, независимая, но любящая своего хозяина. Сибиряки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4F4F4F"/>
                </a:solidFill>
                <a:effectLst/>
                <a:latin typeface="Calibri"/>
                <a:ea typeface="Calibri" pitchFamily="34" charset="0"/>
                <a:cs typeface="Tahoma" pitchFamily="34" charset="0"/>
              </a:rPr>
              <a:t>–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4F4F4F"/>
                </a:solidFill>
                <a:effectLst/>
                <a:latin typeface="Verdana" pitchFamily="34" charset="0"/>
                <a:ea typeface="Calibri" pitchFamily="34" charset="0"/>
                <a:cs typeface="Tahoma" pitchFamily="34" charset="0"/>
              </a:rPr>
              <a:t> одни из самых сообразительных, легко обучаемых, отличающиеся верностью именно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4F4F4F"/>
                </a:solidFill>
                <a:effectLst/>
                <a:latin typeface="Verdana" pitchFamily="34" charset="0"/>
                <a:ea typeface="Calibri" pitchFamily="34" charset="0"/>
                <a:cs typeface="Tahoma" pitchFamily="34" charset="0"/>
              </a:rPr>
              <a:t>к хозяину, а не к дому.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 descr="Сибирские кошки в доме. Характер Сибирских кошек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14282" y="3357562"/>
            <a:ext cx="28575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Сибирская кошка 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929454" y="5286388"/>
            <a:ext cx="2214546" cy="1395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2770" name="Слайд" r:id="rId4" imgW="5038216" imgH="3777976" progId="PowerPoint.Slide.12">
              <p:embed/>
            </p:oleObj>
          </a:graphicData>
        </a:graphic>
      </p:graphicFrame>
      <p:pic>
        <p:nvPicPr>
          <p:cNvPr id="6" name="Рисунок 5" descr="Персидская кошка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8596" y="571480"/>
            <a:ext cx="207170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857488" y="409509"/>
            <a:ext cx="435771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Порода кошек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персидская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впервые выведена в Великобритании. Характер у персов спокойный, но они могут постоять за себя. Кошки доброжелательны, общительны, а также безгранично преданы своему хозяевам. Чаще они веселы и игривы, прекрасно ладят с людьми, сородичами, с другими животными.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Рисунок 7" descr="Персидская кошка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57158" y="3643314"/>
            <a:ext cx="221457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ерсидская / Persian"/>
          <p:cNvPicPr/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715140" y="3214686"/>
            <a:ext cx="2214546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Персидские кошки Длинношерстные породы кошек"/>
          <p:cNvPicPr/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858016" y="214290"/>
            <a:ext cx="228598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409" name="Object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3794" name="Слайд" r:id="rId3" imgW="5038216" imgH="3777976" progId="PowerPoint.Slide.12">
              <p:embed/>
            </p:oleObj>
          </a:graphicData>
        </a:graphic>
      </p:graphicFrame>
      <p:pic>
        <p:nvPicPr>
          <p:cNvPr id="4" name="Рисунок 3" descr="Порода кошек сиамская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282" y="285728"/>
            <a:ext cx="19050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2214546" y="809936"/>
            <a:ext cx="6643734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Предки современных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сиамских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кошек раньше населяли юго-восточную часть Гималаев. Своим название обязаны они территории проживания, а именно государству Таиланд, ранее называвшегося Сиамом. Сиамские кошечки обладают ярким и довольно уникальным характером. Общеизвестно ошибочное мнение об их агрессивности. Животные ласковы, добры и очень доверчивы. У сиамских кошек портиться характер в результате невнимания к ним хозяев.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3797" name="Picture 5" descr="сиамская кошка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14282" y="2928934"/>
            <a:ext cx="1895476" cy="188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mau.su/doska/jpg_news/1312827759_1.jpe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786578" y="5286388"/>
            <a:ext cx="207170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4818" name="Слайд" r:id="rId4" imgW="5038216" imgH="3777976" progId="PowerPoint.Slide.12">
              <p:embed/>
            </p:oleObj>
          </a:graphicData>
        </a:graphic>
      </p:graphicFrame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214282" y="-207386"/>
            <a:ext cx="5429288" cy="664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Кошка донской сфинкс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получила широкую популярность благодаря своему "неземному" виду и замечательному характеру.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Характер у донских сфинксов удивительный. Это дружелюбные, веселые и игривые кошки, которые лишены агрессивности. Очень любят общество людей. Быстро находят общий язык с другими домашними животными.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Донской сфинкс - это порода, с полным или же частичным отсутствием шерсти.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Рисунок 6" descr="Кошка донской сфинкс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572264" y="142852"/>
            <a:ext cx="238125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Сфинкс / Sphinx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500694" y="4000504"/>
            <a:ext cx="2643206" cy="2076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641</Words>
  <Application>Microsoft Office PowerPoint</Application>
  <PresentationFormat>Экран (4:3)</PresentationFormat>
  <Paragraphs>37</Paragraphs>
  <Slides>12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Слайд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18</cp:revision>
  <dcterms:created xsi:type="dcterms:W3CDTF">2012-03-03T13:13:31Z</dcterms:created>
  <dcterms:modified xsi:type="dcterms:W3CDTF">2012-04-03T11:18:49Z</dcterms:modified>
</cp:coreProperties>
</file>