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9FED8-8342-47A8-B713-25FF437B441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7422A-6963-4C34-A2E8-70E21FFD23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elkin52.narod.ru/images/so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www.crazyshturman.ru/learn/16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nashimdetkam.ru/images/stories/monowar/001350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kvaclub.ru/foto/tramway/tr04_01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74213d50.edusite.ru/images/p75_sdc15814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korabley.net/_nw/0/40107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-modis.bu.edu/urban/lights_dmsp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proza.ru/pics/2011/08/29/1180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Путешествия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Посмотри вокруг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Урок Окружающего мира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во 2 классе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LyudOK\AppData\Local\Microsoft\Windows\Temporary Internet Files\Content.IE5\XX76BYGM\MC9002321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57166"/>
            <a:ext cx="1407814" cy="1855960"/>
          </a:xfrm>
          <a:prstGeom prst="rect">
            <a:avLst/>
          </a:prstGeom>
          <a:noFill/>
        </p:spPr>
      </p:pic>
      <p:pic>
        <p:nvPicPr>
          <p:cNvPr id="1029" name="Picture 5" descr="C:\Users\LyudOK\AppData\Local\Microsoft\Windows\Temporary Internet Files\Content.IE5\5DUADQ52\MM900286672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000636"/>
            <a:ext cx="790575" cy="1143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ngl2006.narod.ru/Contents/World/Pictures/2016933_331_SIDE-2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04"/>
            <a:ext cx="7286676" cy="614366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Картинка 35 из 1567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52"/>
            <a:ext cx="1209675" cy="18669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357166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А вы знаете, как определить стороны горизонта?</a:t>
            </a:r>
            <a:endParaRPr lang="ru-RU" sz="3600" dirty="0">
              <a:solidFill>
                <a:schemeClr val="tx2"/>
              </a:solidFill>
            </a:endParaRPr>
          </a:p>
        </p:txBody>
      </p:sp>
      <p:pic>
        <p:nvPicPr>
          <p:cNvPr id="23556" name="Picture 4" descr="Картинка 47 из 1567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1571612"/>
            <a:ext cx="7286676" cy="492922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428604"/>
            <a:ext cx="85381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Земля - наш общий дом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 descr="C:\Users\LyudOK\AppData\Local\Microsoft\Windows\Temporary Internet Files\Content.IE5\2RITTB99\MM90032373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929353" cy="48577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428604"/>
            <a:ext cx="5722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Представления людей  о Земле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Картинка 5 из 1585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643050"/>
            <a:ext cx="7881958" cy="469107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артинка 11 из 1991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500042"/>
            <a:ext cx="7858180" cy="557216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Картинка 28 из 1991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04"/>
            <a:ext cx="8072494" cy="58721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Картинка 1 из 28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214686"/>
            <a:ext cx="5076825" cy="32004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5984" y="714356"/>
            <a:ext cx="4983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Путешествие Магеллана</a:t>
            </a:r>
            <a:endParaRPr lang="ru-RU" sz="3600" dirty="0">
              <a:solidFill>
                <a:schemeClr val="tx2"/>
              </a:solidFill>
            </a:endParaRPr>
          </a:p>
        </p:txBody>
      </p:sp>
      <p:pic>
        <p:nvPicPr>
          <p:cNvPr id="18436" name="Picture 4" descr="http://imagenes.es.sftcdn.net/es/scrn/63000/63555/sea-voyage-3d-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428736"/>
            <a:ext cx="2793988" cy="22366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Картинка 7 из 733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2500306"/>
            <a:ext cx="5076825" cy="25336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00232" y="785794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Земля из космоса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428604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Горизонт</a:t>
            </a:r>
            <a:endParaRPr lang="ru-RU" sz="3600" dirty="0">
              <a:solidFill>
                <a:schemeClr val="tx2"/>
              </a:solidFill>
            </a:endParaRPr>
          </a:p>
        </p:txBody>
      </p:sp>
      <p:pic>
        <p:nvPicPr>
          <p:cNvPr id="20482" name="Picture 2" descr="Картинка 1 из 1078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285860"/>
            <a:ext cx="7715304" cy="492922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kireeva.friendstv.ru/image/pres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714488"/>
            <a:ext cx="7286676" cy="435771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00298" y="714356"/>
            <a:ext cx="4614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Стороны горизонта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35</Words>
  <Application>Microsoft Office PowerPoint</Application>
  <PresentationFormat>Экран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Путешествия Посмотри вокруг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Путешествия Посмотри вокруг</dc:title>
  <dc:creator>LyudOK</dc:creator>
  <cp:lastModifiedBy>LyudOK</cp:lastModifiedBy>
  <cp:revision>5</cp:revision>
  <dcterms:created xsi:type="dcterms:W3CDTF">2012-04-04T17:27:22Z</dcterms:created>
  <dcterms:modified xsi:type="dcterms:W3CDTF">2012-04-04T18:13:29Z</dcterms:modified>
</cp:coreProperties>
</file>