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3" r:id="rId7"/>
    <p:sldId id="260" r:id="rId8"/>
    <p:sldId id="261" r:id="rId9"/>
    <p:sldId id="269" r:id="rId10"/>
    <p:sldId id="262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гостях у сказки.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88832" cy="533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3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836712"/>
            <a:ext cx="7257571" cy="510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1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8477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4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08720"/>
            <a:ext cx="5715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0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0880" cy="4536504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7472" y="5480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36904" cy="4320480"/>
          </a:xfrm>
          <a:prstGeom prst="rect">
            <a:avLst/>
          </a:prstGeom>
        </p:spPr>
      </p:pic>
      <p:pic>
        <p:nvPicPr>
          <p:cNvPr id="5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311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912768" cy="51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6967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2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4752528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82" y="980728"/>
            <a:ext cx="3451289" cy="49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80728"/>
            <a:ext cx="3456385" cy="4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72808" cy="510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6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44815" cy="528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464496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42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</Words>
  <Application>Microsoft Office PowerPoint</Application>
  <PresentationFormat>Экран (4:3)</PresentationFormat>
  <Paragraphs>1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гостях у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сказки.</dc:title>
  <dc:creator>123</dc:creator>
  <cp:lastModifiedBy>марина</cp:lastModifiedBy>
  <cp:revision>14</cp:revision>
  <dcterms:created xsi:type="dcterms:W3CDTF">2013-12-08T14:09:27Z</dcterms:created>
  <dcterms:modified xsi:type="dcterms:W3CDTF">2013-12-19T04:41:54Z</dcterms:modified>
</cp:coreProperties>
</file>