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47913-9D2D-4ADD-BA8D-E22A62147F14}" type="datetimeFigureOut">
              <a:rPr lang="ru-RU" smtClean="0"/>
              <a:t>12.01.2014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F22C0-B0C0-4C2B-AB28-49BFE9667C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384.JP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Алёна</dc:creator>
  <cp:lastModifiedBy>Алёна</cp:lastModifiedBy>
  <cp:revision>1</cp:revision>
  <dcterms:created xsi:type="dcterms:W3CDTF">2014-01-12T16:08:20Z</dcterms:created>
  <dcterms:modified xsi:type="dcterms:W3CDTF">2014-01-12T16:09:07Z</dcterms:modified>
</cp:coreProperties>
</file>