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FAA2-0BF6-474C-8FFE-387D883853C2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1235D-D549-40B8-A186-483C681F60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1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2014-01-12T16:01:14Z</dcterms:created>
  <dcterms:modified xsi:type="dcterms:W3CDTF">2014-01-12T16:02:19Z</dcterms:modified>
</cp:coreProperties>
</file>