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1BD8-C804-4C7B-BBA1-3883E0602FF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4AAB-AF08-45C4-BD4F-5ECAE0CE7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1BD8-C804-4C7B-BBA1-3883E0602FF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4AAB-AF08-45C4-BD4F-5ECAE0CE7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1BD8-C804-4C7B-BBA1-3883E0602FF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4AAB-AF08-45C4-BD4F-5ECAE0CE7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1BD8-C804-4C7B-BBA1-3883E0602FF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4AAB-AF08-45C4-BD4F-5ECAE0CE7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1BD8-C804-4C7B-BBA1-3883E0602FF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4AAB-AF08-45C4-BD4F-5ECAE0CE7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1BD8-C804-4C7B-BBA1-3883E0602FF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4AAB-AF08-45C4-BD4F-5ECAE0CE7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1BD8-C804-4C7B-BBA1-3883E0602FF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4AAB-AF08-45C4-BD4F-5ECAE0CE7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1BD8-C804-4C7B-BBA1-3883E0602FF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4AAB-AF08-45C4-BD4F-5ECAE0CE7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1BD8-C804-4C7B-BBA1-3883E0602FF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4AAB-AF08-45C4-BD4F-5ECAE0CE7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1BD8-C804-4C7B-BBA1-3883E0602FF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4AAB-AF08-45C4-BD4F-5ECAE0CE7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1BD8-C804-4C7B-BBA1-3883E0602FF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4AAB-AF08-45C4-BD4F-5ECAE0CE7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F1BD8-C804-4C7B-BBA1-3883E0602FF8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54AAB-AF08-45C4-BD4F-5ECAE0CE7E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40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Алёна</dc:creator>
  <cp:lastModifiedBy>Алёна</cp:lastModifiedBy>
  <cp:revision>1</cp:revision>
  <dcterms:created xsi:type="dcterms:W3CDTF">2014-01-12T15:56:46Z</dcterms:created>
  <dcterms:modified xsi:type="dcterms:W3CDTF">2014-01-12T15:58:20Z</dcterms:modified>
</cp:coreProperties>
</file>