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40FF-C932-4BFB-B2D4-E82C3B9954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7CB8-24F5-4291-B95F-FAC8CB7542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9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2014-01-12T15:54:44Z</dcterms:created>
  <dcterms:modified xsi:type="dcterms:W3CDTF">2014-01-12T15:55:26Z</dcterms:modified>
</cp:coreProperties>
</file>