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3AD3-0D8B-4CD0-BA61-87FA4642B58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011C-67F4-464E-9645-9194F73DED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8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2014-01-12T15:53:26Z</dcterms:created>
  <dcterms:modified xsi:type="dcterms:W3CDTF">2014-01-12T15:54:33Z</dcterms:modified>
</cp:coreProperties>
</file>