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8424-CBB4-4602-B1E7-50762FC8E987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0267-01F1-452C-ACB4-54AC18A9F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8424-CBB4-4602-B1E7-50762FC8E987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0267-01F1-452C-ACB4-54AC18A9F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8424-CBB4-4602-B1E7-50762FC8E987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0267-01F1-452C-ACB4-54AC18A9F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8424-CBB4-4602-B1E7-50762FC8E987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0267-01F1-452C-ACB4-54AC18A9F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8424-CBB4-4602-B1E7-50762FC8E987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0267-01F1-452C-ACB4-54AC18A9F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8424-CBB4-4602-B1E7-50762FC8E987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0267-01F1-452C-ACB4-54AC18A9F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8424-CBB4-4602-B1E7-50762FC8E987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0267-01F1-452C-ACB4-54AC18A9F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8424-CBB4-4602-B1E7-50762FC8E987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0267-01F1-452C-ACB4-54AC18A9F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8424-CBB4-4602-B1E7-50762FC8E987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0267-01F1-452C-ACB4-54AC18A9F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8424-CBB4-4602-B1E7-50762FC8E987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0267-01F1-452C-ACB4-54AC18A9F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8424-CBB4-4602-B1E7-50762FC8E987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80267-01F1-452C-ACB4-54AC18A9F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48424-CBB4-4602-B1E7-50762FC8E987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80267-01F1-452C-ACB4-54AC18A9FE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9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Алёна</cp:lastModifiedBy>
  <cp:revision>1</cp:revision>
  <dcterms:created xsi:type="dcterms:W3CDTF">2014-01-12T15:37:29Z</dcterms:created>
  <dcterms:modified xsi:type="dcterms:W3CDTF">2014-01-12T15:39:52Z</dcterms:modified>
</cp:coreProperties>
</file>