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AE42-9F92-4CB4-8F55-F0DC37ECEEB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0B0D3-957E-4E6A-9DD2-4260D00931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2014-01-12T15:25:27Z</dcterms:created>
  <dcterms:modified xsi:type="dcterms:W3CDTF">2014-01-12T15:28:38Z</dcterms:modified>
</cp:coreProperties>
</file>