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7AFC-659F-4070-AF76-9FD96F57F09C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A5F1-A087-4139-8C31-758DAF52C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/>
          <a:lstStyle/>
          <a:p>
            <a:r>
              <a:rPr lang="ru-RU" dirty="0" smtClean="0"/>
              <a:t>Из опыта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352928" cy="4680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ГБДОУ Детский сад № 40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Московского района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Воспитатель: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Гринёва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Екатерина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54726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Организованная деятельность на тему: </a:t>
            </a:r>
            <a:br>
              <a:rPr lang="ru-RU" dirty="0" smtClean="0"/>
            </a:br>
            <a:r>
              <a:rPr lang="ru-RU" b="1" dirty="0" smtClean="0"/>
              <a:t>Путешествие с Маленьким Принцем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Выявить уровень развития интегративных качеств.</a:t>
            </a:r>
          </a:p>
          <a:p>
            <a:pPr lvl="0"/>
            <a:r>
              <a:rPr lang="ru-RU" dirty="0"/>
              <a:t>Выявить уровень </a:t>
            </a:r>
            <a:r>
              <a:rPr lang="ru-RU" dirty="0" err="1"/>
              <a:t>сформированности</a:t>
            </a:r>
            <a:r>
              <a:rPr lang="ru-RU" dirty="0"/>
              <a:t> межличностных отношений детей.</a:t>
            </a:r>
          </a:p>
          <a:p>
            <a:pPr lvl="0"/>
            <a:r>
              <a:rPr lang="ru-RU" dirty="0"/>
              <a:t>Выявить уровень </a:t>
            </a:r>
            <a:r>
              <a:rPr lang="ru-RU" dirty="0" err="1"/>
              <a:t>сформированности</a:t>
            </a:r>
            <a:r>
              <a:rPr lang="ru-RU" dirty="0"/>
              <a:t> конструктивного взаимодействия их со сверстником и со взрослым.</a:t>
            </a:r>
          </a:p>
          <a:p>
            <a:pPr lvl="0"/>
            <a:r>
              <a:rPr lang="ru-RU" dirty="0"/>
              <a:t>Выявить уровень представлений об эмоциональных состояниях. </a:t>
            </a:r>
          </a:p>
          <a:p>
            <a:pPr lvl="0"/>
            <a:r>
              <a:rPr lang="ru-RU" dirty="0"/>
              <a:t>Развивать социально-личностное взаимодействие детей. </a:t>
            </a:r>
          </a:p>
          <a:p>
            <a:pPr lvl="0"/>
            <a:r>
              <a:rPr lang="ru-RU" dirty="0"/>
              <a:t>Развивать эмоциональную чуткость и отзывчивость. </a:t>
            </a:r>
          </a:p>
          <a:p>
            <a:pPr lvl="0"/>
            <a:r>
              <a:rPr lang="ru-RU" dirty="0"/>
              <a:t>Воспитывать чувство сострадания, желание помочь.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Предварительная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/>
          <a:lstStyle/>
          <a:p>
            <a:pPr lvl="0"/>
            <a:r>
              <a:rPr lang="ru-RU" dirty="0"/>
              <a:t>Чтение фрагментов книги </a:t>
            </a:r>
            <a:r>
              <a:rPr lang="ru-RU" dirty="0" err="1"/>
              <a:t>А.С.Экзюпери</a:t>
            </a:r>
            <a:r>
              <a:rPr lang="ru-RU" dirty="0"/>
              <a:t> «Маленький принц».</a:t>
            </a:r>
          </a:p>
          <a:p>
            <a:pPr lvl="0"/>
            <a:r>
              <a:rPr lang="ru-RU" dirty="0"/>
              <a:t>Изготовление бумажных  птиц (контур и крылья-гармошки к ним).</a:t>
            </a:r>
          </a:p>
          <a:p>
            <a:pPr lvl="0"/>
            <a:r>
              <a:rPr lang="ru-RU" dirty="0"/>
              <a:t>Беседа «Хорошие дела и плохие поступки»</a:t>
            </a:r>
          </a:p>
          <a:p>
            <a:pPr lvl="0"/>
            <a:r>
              <a:rPr lang="ru-RU" dirty="0"/>
              <a:t>Слушание музыки и рассматривание картин с определением их «настроения».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44463"/>
            <a:ext cx="2771352" cy="26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076575"/>
            <a:ext cx="2520279" cy="28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8640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6675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068960"/>
            <a:ext cx="271199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63688" y="5661248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548680"/>
            <a:ext cx="2808312" cy="230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48680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29183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1"/>
            <a:ext cx="251531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96952"/>
            <a:ext cx="258747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068960"/>
            <a:ext cx="259769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83768" y="593467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5886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429000"/>
            <a:ext cx="268461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66429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2656"/>
            <a:ext cx="27131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429000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835696" y="580526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118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 опыта работа</vt:lpstr>
      <vt:lpstr>Организованная деятельность на тему:  Путешествие с Маленьким Принцем</vt:lpstr>
      <vt:lpstr>Задачи:</vt:lpstr>
      <vt:lpstr>Предварительная работа: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4</cp:revision>
  <dcterms:created xsi:type="dcterms:W3CDTF">2014-01-01T14:59:43Z</dcterms:created>
  <dcterms:modified xsi:type="dcterms:W3CDTF">2014-01-09T17:44:24Z</dcterms:modified>
</cp:coreProperties>
</file>