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0834-C687-4D84-ACD6-7F0CDD1C81F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228E-9B1E-4AF5-96B4-179CE67F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0"/>
            <a:ext cx="6020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Зима это – снежинка…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Admin\Рабочий стол\ЗИМА\0_276ab_564647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524835" cy="56436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2129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Снег 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mg-fotki.yandex.ru/get/5413/83014787.b/0_7686b_b3c88e1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8143900" cy="58936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3290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Снегопад 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vedtver.ru/data/uploads/2013-03/page/16862/83359368_1296043371_metel1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25124"/>
            <a:ext cx="6881814" cy="51613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57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Зимние забавы…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ЗИМА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4381"/>
            <a:ext cx="9144000" cy="61036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ЗИМА\x_a2c022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"/>
            <a:ext cx="4929222" cy="6834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Зима это – ожидание чуда!!!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ЗИМА\post-138-1325355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7"/>
            <a:ext cx="7072362" cy="53042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ЗИМА\21106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216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Зима –это самое волшебное время года, когда сбываются самые заветные мечты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ЗИМА\52656490_5543326a2788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5581665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2012-10-07T19:10:28Z</dcterms:created>
  <dcterms:modified xsi:type="dcterms:W3CDTF">2014-01-11T18:58:20Z</dcterms:modified>
</cp:coreProperties>
</file>