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53B0D-E3FE-43FB-BE9D-F4254D7FAFCA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22631-5D75-4AA4-AFFC-B37008B94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90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22631-5D75-4AA4-AFFC-B37008B94F7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97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75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9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3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8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2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47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49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4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58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47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46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A5713-CAED-4CFA-8AE3-7CDA01C8BA3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F449B-45FB-48AE-A58F-EE692D2F9B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9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audio" Target="../media/audio2.wav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audio" Target="../media/audio2.wav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audio" Target="../media/audio2.wav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2.wav"/><Relationship Id="rId5" Type="http://schemas.openxmlformats.org/officeDocument/2006/relationships/image" Target="../media/image12.jp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g"/><Relationship Id="rId5" Type="http://schemas.openxmlformats.org/officeDocument/2006/relationships/audio" Target="../media/audio1.wav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9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Музыкально-дидактическая игра</a:t>
            </a:r>
            <a:br>
              <a:rPr lang="ru-RU" dirty="0" smtClean="0"/>
            </a:br>
            <a:r>
              <a:rPr lang="ru-RU" dirty="0" smtClean="0"/>
              <a:t>«Я знаю права»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Шиянова</a:t>
            </a:r>
            <a:r>
              <a:rPr lang="ru-RU" dirty="0" smtClean="0"/>
              <a:t> Л.А.</a:t>
            </a:r>
          </a:p>
          <a:p>
            <a:r>
              <a:rPr lang="ru-RU" dirty="0" smtClean="0"/>
              <a:t>ГБДОУ Детский сад №2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53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какой сказке дети были оставлены без присмотра?</a:t>
            </a:r>
            <a:endParaRPr lang="ru-RU" dirty="0"/>
          </a:p>
        </p:txBody>
      </p:sp>
      <p:pic>
        <p:nvPicPr>
          <p:cNvPr id="6" name="Объект 5">
            <a:hlinkClick r:id="" action="ppaction://noaction">
              <a:snd r:embed="rId3" name="hammer.wav"/>
            </a:hlinkClick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7488"/>
            <a:ext cx="4038600" cy="3051386"/>
          </a:xfrm>
        </p:spPr>
      </p:pic>
      <p:pic>
        <p:nvPicPr>
          <p:cNvPr id="7" name="Объект 6">
            <a:hlinkClick r:id="" action="ppaction://noaction">
              <a:snd r:embed="rId5" name="chimes.wav"/>
            </a:hlinkClick>
          </p:cNvPr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5077"/>
            <a:ext cx="4038600" cy="2916209"/>
          </a:xfrm>
        </p:spPr>
      </p:pic>
    </p:spTree>
    <p:extLst>
      <p:ext uri="{BB962C8B-B14F-4D97-AF65-F5344CB8AC3E}">
        <p14:creationId xmlns:p14="http://schemas.microsoft.com/office/powerpoint/2010/main" val="262837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из этих героев хотел обрести семью?</a:t>
            </a:r>
            <a:endParaRPr lang="ru-RU" dirty="0"/>
          </a:p>
        </p:txBody>
      </p:sp>
      <p:pic>
        <p:nvPicPr>
          <p:cNvPr id="7" name="Объект 6">
            <a:hlinkClick r:id="" action="ppaction://noaction">
              <a:snd r:embed="rId3" name="hammer.wav"/>
            </a:hlinkClick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18293"/>
            <a:ext cx="4038600" cy="3289776"/>
          </a:xfrm>
        </p:spPr>
      </p:pic>
      <p:pic>
        <p:nvPicPr>
          <p:cNvPr id="8" name="Объект 7">
            <a:hlinkClick r:id="" action="ppaction://noaction">
              <a:snd r:embed="rId5" name="chimes.wav"/>
            </a:hlinkClick>
          </p:cNvPr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00414"/>
            <a:ext cx="4038600" cy="3325534"/>
          </a:xfrm>
        </p:spPr>
      </p:pic>
    </p:spTree>
    <p:extLst>
      <p:ext uri="{BB962C8B-B14F-4D97-AF65-F5344CB8AC3E}">
        <p14:creationId xmlns:p14="http://schemas.microsoft.com/office/powerpoint/2010/main" val="417476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из этих героев хотел найти друзей?</a:t>
            </a:r>
            <a:endParaRPr lang="ru-RU" dirty="0"/>
          </a:p>
        </p:txBody>
      </p:sp>
      <p:pic>
        <p:nvPicPr>
          <p:cNvPr id="8" name="Объект 7">
            <a:hlinkClick r:id="" action="ppaction://noaction">
              <a:snd r:embed="rId3" name="hammer.wav"/>
            </a:hlinkClick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  <p:pic>
        <p:nvPicPr>
          <p:cNvPr id="7" name="Объект 6">
            <a:hlinkClick r:id="" action="ppaction://noaction">
              <a:snd r:embed="rId5" name="chimes.wav"/>
            </a:hlinkClick>
          </p:cNvPr>
          <p:cNvPicPr>
            <a:picLocks noGrp="1" noChangeAspect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1329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какой сказке главный герой угрожал жизни других?</a:t>
            </a:r>
            <a:endParaRPr lang="ru-RU" dirty="0"/>
          </a:p>
        </p:txBody>
      </p:sp>
      <p:pic>
        <p:nvPicPr>
          <p:cNvPr id="8" name="Объект 7">
            <a:hlinkClick r:id="" action="ppaction://noaction">
              <a:snd r:embed="rId4" name="hammer.wav"/>
            </a:hlinkClick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10" name="Объект 9">
            <a:hlinkClick r:id="" action="ppaction://noaction">
              <a:snd r:embed="rId6" name="chimes.wav"/>
            </a:hlinkClick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132856"/>
            <a:ext cx="4038600" cy="2485292"/>
          </a:xfrm>
        </p:spPr>
      </p:pic>
    </p:spTree>
    <p:extLst>
      <p:ext uri="{BB962C8B-B14F-4D97-AF65-F5344CB8AC3E}">
        <p14:creationId xmlns:p14="http://schemas.microsoft.com/office/powerpoint/2010/main" val="29383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какой сказке герой остался без жилья?</a:t>
            </a:r>
            <a:endParaRPr lang="ru-RU" dirty="0"/>
          </a:p>
        </p:txBody>
      </p:sp>
      <p:pic>
        <p:nvPicPr>
          <p:cNvPr id="5" name="Объект 4">
            <a:hlinkClick r:id="" action="ppaction://noaction">
              <a:snd r:embed="rId3" name="chimes.wav"/>
            </a:hlinkClick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95823"/>
            <a:ext cx="4038600" cy="2934716"/>
          </a:xfrm>
        </p:spPr>
      </p:pic>
      <p:pic>
        <p:nvPicPr>
          <p:cNvPr id="6" name="Объект 5">
            <a:hlinkClick r:id="" action="ppaction://noaction">
              <a:snd r:embed="rId5" name="hammer.wav"/>
            </a:hlinkClick>
          </p:cNvPr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61203"/>
            <a:ext cx="4038600" cy="3203956"/>
          </a:xfrm>
        </p:spPr>
      </p:pic>
    </p:spTree>
    <p:extLst>
      <p:ext uri="{BB962C8B-B14F-4D97-AF65-F5344CB8AC3E}">
        <p14:creationId xmlns:p14="http://schemas.microsoft.com/office/powerpoint/2010/main" val="19183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>
            <a:hlinkClick r:id="" action="ppaction://noaction">
              <a:snd r:embed="rId4" name="applause.wav"/>
            </a:hlinkClick>
          </p:cNvPr>
          <p:cNvPicPr>
            <a:picLocks noGrp="1" noChangeAspect="1"/>
          </p:cNvPicPr>
          <p:nvPr>
            <p:ph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6035675" cy="4525963"/>
          </a:xfrm>
        </p:spPr>
      </p:pic>
      <p:pic>
        <p:nvPicPr>
          <p:cNvPr id="10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pic>
        <p:nvPicPr>
          <p:cNvPr id="11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092280" y="56839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0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74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55</Words>
  <Application>Microsoft Office PowerPoint</Application>
  <PresentationFormat>Экран (4:3)</PresentationFormat>
  <Paragraphs>9</Paragraphs>
  <Slides>7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Музыкально-дидактическая игра «Я знаю права»</vt:lpstr>
      <vt:lpstr>В какой сказке дети были оставлены без присмотра?</vt:lpstr>
      <vt:lpstr>Кто из этих героев хотел обрести семью?</vt:lpstr>
      <vt:lpstr>Кто из этих героев хотел найти друзей?</vt:lpstr>
      <vt:lpstr>В какой сказке главный герой угрожал жизни других?</vt:lpstr>
      <vt:lpstr>В какой сказке герой остался без жилья?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из них ёжик?</dc:title>
  <dc:creator>User</dc:creator>
  <cp:lastModifiedBy>User</cp:lastModifiedBy>
  <cp:revision>7</cp:revision>
  <dcterms:created xsi:type="dcterms:W3CDTF">2013-04-07T07:22:25Z</dcterms:created>
  <dcterms:modified xsi:type="dcterms:W3CDTF">2013-04-07T12:13:54Z</dcterms:modified>
</cp:coreProperties>
</file>