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69" r:id="rId4"/>
    <p:sldId id="258" r:id="rId5"/>
    <p:sldId id="260" r:id="rId6"/>
    <p:sldId id="266" r:id="rId7"/>
    <p:sldId id="270" r:id="rId8"/>
    <p:sldId id="271" r:id="rId9"/>
    <p:sldId id="263" r:id="rId10"/>
    <p:sldId id="27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8318E4B-FCFC-4A23-91AA-1EAB2F7D5B00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F6F0E3-8F53-41A5-9214-6FFF9ACE59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B2236-41D2-49A9-9E82-0F2C25492848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A1982-F5CC-464C-9B12-2FB4F7AE60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8E974-542F-4106-9B4F-D0F532D9B931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B4F4B-18AC-4F2E-B061-5405A3E5E2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32B5F-C9A8-46B7-ADA0-D48225709C49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7DD9B-85AC-493A-B456-AB08002647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B3A03-5A7A-4DDA-8CD3-DCECDE19E090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ADF2-E71B-4AC4-AA59-89A63F98B0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6A762-AF73-4E03-AA29-393EF712AC74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85D18-DACD-4B32-99B8-C762A7A87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4AFCF-F35F-4C31-9469-4379123598FB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9E20D-8DA7-4CDA-8C1D-D9A77544B5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7D07CA-734C-4122-B430-016E9A54F26A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27391-2D70-4CAE-9544-FB3058815A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BA23DE-D93A-4163-AD37-384FC6AE8C0E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08C09-84DC-4D02-B8B2-144D478A04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7365E-D426-4DA5-A9F6-BC145502D6A9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CA206-BDAB-4ED4-991E-B2A5AD623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9842A-224A-49E2-A7FA-690B7AD528C8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54F9F-6B98-44CC-815D-C312B7D43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75856C0-E40D-44D7-8D69-B96A0E60577B}" type="datetimeFigureOut">
              <a:rPr lang="ru-RU"/>
              <a:pPr/>
              <a:t>12.01.2014</a:t>
            </a:fld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EA29EB5-921A-40FD-BD86-E7916406165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6840537" cy="374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 декабря</a:t>
            </a:r>
          </a:p>
          <a:p>
            <a:pPr algn="ctr"/>
            <a:r>
              <a:rPr lang="ru-RU" sz="3600" kern="10">
                <a:ln w="190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"День Героя Отечества"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76825" y="479742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Разработал</a:t>
            </a:r>
          </a:p>
          <a:p>
            <a:r>
              <a:rPr lang="ru-RU"/>
              <a:t>Воспитатель</a:t>
            </a:r>
          </a:p>
          <a:p>
            <a:r>
              <a:rPr lang="ru-RU"/>
              <a:t>Нагорнова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:\Татьяна\2013\праздник ГЕОРГИ ПОБЕДОНОСЕЦ\5d8a86b6c6b6e8680aca0d65fadb175e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08050"/>
            <a:ext cx="6757987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Татьяна\2013\праздник ГЕОРГИ ПОБЕДОНОСЕЦ\78131716d6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2663"/>
            <a:ext cx="691197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:\Татьяна\2013\праздник ГЕОРГИ ПОБЕДОНОСЕЦ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6265863" cy="469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:\Татьяна\2013\праздник ГЕОРГИ ПОБЕДОНОСЕЦ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8913"/>
            <a:ext cx="4656137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3492500" cy="48910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D:\Татьяна\2013\праздник ГЕОРГИ ПОБЕДОНОСЕЦ\osty11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40322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D:\Татьяна\2013\праздник ГЕОРГИ ПОБЕДОНОСЕЦ\20130317121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900113"/>
            <a:ext cx="407035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Татьяна\2013\праздник ГЕОРГИ ПОБЕДОНОСЕЦ\30970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36004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D:\Татьяна\2013\праздник ГЕОРГИ ПОБЕДОНОСЕЦ\image_4d7498f00cd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113" y="136525"/>
            <a:ext cx="4038600" cy="657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2987675" cy="54292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pic>
      <p:pic>
        <p:nvPicPr>
          <p:cNvPr id="17410" name="Picture 2" descr="D:\Татьяна\2013\праздник ГЕОРГИ ПОБЕДОНОСЕЦ\20917983_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115888"/>
            <a:ext cx="34893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Татьяна\2013\праздник ГЕОРГИ ПОБЕДОНОСЕЦ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989138"/>
            <a:ext cx="3024188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:\Татьяна\2013\праздник ГЕОРГИ ПОБЕДОНОСЕЦ\dgo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613" y="115888"/>
            <a:ext cx="4751387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:\Татьяна\2013\праздник ГЕОРГИ ПОБЕДОНОСЕЦ\7344127m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15888"/>
            <a:ext cx="181451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D:\Татьяна\2013\праздник ГЕОРГИ ПОБЕДОНОСЕЦ\1321046955_geroi-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120650"/>
            <a:ext cx="181451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D:\Татьяна\2013\праздник ГЕОРГИ ПОБЕДОНОСЕЦ\29685106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114550"/>
            <a:ext cx="3384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D:\Татьяна\2013\праздник ГЕОРГИ ПОБЕДОНОСЕЦ\57467118_37663aa806d83ebe1fafad38f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29527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D:\Татьяна\2013\праздник ГЕОРГИ ПОБЕДОНОСЕЦ\020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88913"/>
            <a:ext cx="33035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:\Татьяна\2013\праздник ГЕОРГИ ПОБЕДОНОСЕЦ\Order_of_St__Geo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88913"/>
            <a:ext cx="15113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:\Татьяна\2013\праздник ГЕОРГИ ПОБЕДОНОСЕЦ\4669.detai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321175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D:\Татьяна\2013\праздник ГЕОРГИ ПОБЕДОНОСЕЦ\1269287346_x_1a627e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124325"/>
            <a:ext cx="364966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:\Татьяна\2013\праздник ГЕОРГИ ПОБЕДОНОСЕЦ\Order_of_St__Geo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88913"/>
            <a:ext cx="16764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D:\Татьяна\2013\праздник ГЕОРГИ ПОБЕДОНОСЕЦ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4972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D:\Татьяна\2013\праздник ГЕОРГИ ПОБЕДОНОСЕЦ\02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84313"/>
            <a:ext cx="63373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205</TotalTime>
  <Words>4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Tahoma</vt:lpstr>
      <vt:lpstr>Wingdings</vt:lpstr>
      <vt:lpstr>Calibri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Эсмиральда</dc:creator>
  <cp:lastModifiedBy>квартира 56</cp:lastModifiedBy>
  <cp:revision>22</cp:revision>
  <dcterms:created xsi:type="dcterms:W3CDTF">2013-11-29T13:20:04Z</dcterms:created>
  <dcterms:modified xsi:type="dcterms:W3CDTF">2014-01-12T10:15:49Z</dcterms:modified>
</cp:coreProperties>
</file>