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63" r:id="rId3"/>
    <p:sldId id="277" r:id="rId4"/>
    <p:sldId id="264" r:id="rId5"/>
    <p:sldId id="271" r:id="rId6"/>
    <p:sldId id="276" r:id="rId7"/>
    <p:sldId id="274" r:id="rId8"/>
    <p:sldId id="272" r:id="rId9"/>
    <p:sldId id="270" r:id="rId10"/>
    <p:sldId id="275" r:id="rId11"/>
    <p:sldId id="257" r:id="rId12"/>
    <p:sldId id="282" r:id="rId13"/>
    <p:sldId id="281" r:id="rId14"/>
    <p:sldId id="260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81" autoAdjust="0"/>
  </p:normalViewPr>
  <p:slideViewPr>
    <p:cSldViewPr>
      <p:cViewPr varScale="1">
        <p:scale>
          <a:sx n="44" d="100"/>
          <a:sy n="44" d="100"/>
        </p:scale>
        <p:origin x="-134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C4C15-256D-4FF6-8744-1496EA20A4E7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841A3-3A4E-4533-9A21-2D500FCDC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F44C-E551-42DD-84E5-165E1C85F94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8063-D2B2-4CC5-AA40-00EDD4CC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F44C-E551-42DD-84E5-165E1C85F94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8063-D2B2-4CC5-AA40-00EDD4CC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F44C-E551-42DD-84E5-165E1C85F94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8063-D2B2-4CC5-AA40-00EDD4CC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F44C-E551-42DD-84E5-165E1C85F94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8063-D2B2-4CC5-AA40-00EDD4CC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F44C-E551-42DD-84E5-165E1C85F94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8063-D2B2-4CC5-AA40-00EDD4CC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F44C-E551-42DD-84E5-165E1C85F94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8063-D2B2-4CC5-AA40-00EDD4CC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F44C-E551-42DD-84E5-165E1C85F94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8063-D2B2-4CC5-AA40-00EDD4CC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F44C-E551-42DD-84E5-165E1C85F94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8063-D2B2-4CC5-AA40-00EDD4CC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F44C-E551-42DD-84E5-165E1C85F94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8063-D2B2-4CC5-AA40-00EDD4CC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F44C-E551-42DD-84E5-165E1C85F94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8063-D2B2-4CC5-AA40-00EDD4CC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F44C-E551-42DD-84E5-165E1C85F94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8063-D2B2-4CC5-AA40-00EDD4CC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EF44C-E551-42DD-84E5-165E1C85F941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18063-D2B2-4CC5-AA40-00EDD4CCC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hfdf_0016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835696" y="1124744"/>
            <a:ext cx="5760640" cy="4392488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МБДОУ «Центр развития ребенка – детский сад № 1 </a:t>
            </a:r>
            <a:br>
              <a:rPr kumimoji="0" lang="ru-RU" sz="2800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Белоглинского района»</a:t>
            </a:r>
            <a:endParaRPr kumimoji="0" lang="ru-RU" sz="2800" b="1" i="0" u="none" strike="noStrike" kern="1200" cap="none" spc="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661248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Презентация к викторине  «Мои права».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+mj-ea"/>
                <a:cs typeface="Calibri" pitchFamily="34" charset="0"/>
              </a:rPr>
              <a:t>Авторы-составители:  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+mj-ea"/>
                <a:cs typeface="Calibri" pitchFamily="34" charset="0"/>
              </a:rPr>
              <a:t>Гощук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+mj-ea"/>
                <a:cs typeface="Calibri" pitchFamily="34" charset="0"/>
              </a:rPr>
              <a:t> Т.И., Бойко О.Н.</a:t>
            </a:r>
            <a:endParaRPr kumimoji="0" lang="ru-RU" sz="2800" b="1" i="0" u="none" strike="noStrike" kern="1200" cap="none" spc="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пия Копия IM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-1"/>
            <a:ext cx="7272808" cy="6913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60AC13A-EE2C-416F-A668-282239B973F9}" type="datetime1">
              <a:rPr lang="ru-RU" smtClean="0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DD64B-E1C4-4A33-A195-C7BFF8E246C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0244" name="Picture 4" descr="411beb589bed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1" y="214313"/>
            <a:ext cx="7056784" cy="626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63525" y="0"/>
            <a:ext cx="8523288" cy="6429375"/>
          </a:xfrm>
        </p:spPr>
        <p:txBody>
          <a:bodyPr>
            <a:normAutofit/>
          </a:bodyPr>
          <a:lstStyle/>
          <a:p>
            <a:pPr marL="265176" indent="-265176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rgbClr val="83F1B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marL="265176" indent="-265176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dirty="0" smtClean="0">
              <a:solidFill>
                <a:srgbClr val="83F1B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3" name="Picture 6" descr="SANY3994"/>
          <p:cNvPicPr>
            <a:picLocks noChangeAspect="1" noChangeArrowheads="1"/>
          </p:cNvPicPr>
          <p:nvPr/>
        </p:nvPicPr>
        <p:blipFill>
          <a:blip r:embed="rId2" cstate="email"/>
          <a:srcRect l="9051" t="8985" r="6688" b="8667"/>
          <a:stretch>
            <a:fillRect/>
          </a:stretch>
        </p:blipFill>
        <p:spPr bwMode="auto">
          <a:xfrm>
            <a:off x="467544" y="404663"/>
            <a:ext cx="8208912" cy="6060785"/>
          </a:xfrm>
          <a:prstGeom prst="rect">
            <a:avLst/>
          </a:prstGeom>
          <a:noFill/>
          <a:ln w="76200">
            <a:solidFill>
              <a:srgbClr val="CC99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 l="1870" t="8001" b="8001"/>
          <a:stretch>
            <a:fillRect/>
          </a:stretch>
        </p:blipFill>
        <p:spPr bwMode="auto">
          <a:xfrm>
            <a:off x="1475656" y="260648"/>
            <a:ext cx="6480720" cy="633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1 стр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59632" y="260648"/>
            <a:ext cx="6840760" cy="6431676"/>
          </a:xfr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hfdf_000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0"/>
            <a:ext cx="7776864" cy="6837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hfdf_000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t="17450"/>
          <a:stretch>
            <a:fillRect/>
          </a:stretch>
        </p:blipFill>
        <p:spPr>
          <a:xfrm>
            <a:off x="395536" y="0"/>
            <a:ext cx="833867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333375"/>
            <a:ext cx="8137525" cy="59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hfdf_000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0"/>
            <a:ext cx="8451665" cy="6605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 r="2429" b="1219"/>
          <a:stretch>
            <a:fillRect/>
          </a:stretch>
        </p:blipFill>
        <p:spPr bwMode="auto">
          <a:xfrm>
            <a:off x="416552" y="476672"/>
            <a:ext cx="8331912" cy="5832648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hfdf_00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252416" cy="6525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0908_1430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60648"/>
            <a:ext cx="8913937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опия ghfdf_00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03648" y="0"/>
            <a:ext cx="6588224" cy="6873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hfdf_0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19" y="404664"/>
            <a:ext cx="8576337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10908_14255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381328" y="-1381327"/>
            <a:ext cx="6669360" cy="9432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hfdf_00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364088" cy="4805182"/>
          </a:xfrm>
          <a:prstGeom prst="rect">
            <a:avLst/>
          </a:prstGeom>
        </p:spPr>
      </p:pic>
      <p:pic>
        <p:nvPicPr>
          <p:cNvPr id="3" name="Рисунок 2" descr="Копия ghfdf_00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80112" y="2871828"/>
            <a:ext cx="3563888" cy="3986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27</Words>
  <Application>Microsoft Office PowerPoint</Application>
  <PresentationFormat>Экран (4:3)</PresentationFormat>
  <Paragraphs>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ASUS</cp:lastModifiedBy>
  <cp:revision>80</cp:revision>
  <dcterms:created xsi:type="dcterms:W3CDTF">2013-01-23T18:35:56Z</dcterms:created>
  <dcterms:modified xsi:type="dcterms:W3CDTF">2013-04-06T18:49:38Z</dcterms:modified>
</cp:coreProperties>
</file>