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8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022683-6774-4DBB-B599-ABFB07CC65C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9FC015-DFDC-450E-B35C-8C59F0230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128046" cy="3096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61926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                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00B050"/>
                </a:solidFill>
              </a:rPr>
              <a:t>«Моя любимая          игрушка»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2800" dirty="0" smtClean="0"/>
              <a:t>Воспитатели: Шишкова А.Н.</a:t>
            </a:r>
            <a:br>
              <a:rPr lang="ru-RU" sz="2800" dirty="0" smtClean="0"/>
            </a:br>
            <a:r>
              <a:rPr lang="ru-RU" sz="2800" dirty="0" smtClean="0"/>
              <a:t>Москва 2012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Москва 2012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55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b="1" u="sng" dirty="0"/>
              <a:t>И</a:t>
            </a:r>
            <a:r>
              <a:rPr lang="ru-RU" b="1" u="sng" dirty="0" smtClean="0"/>
              <a:t>зобразительная деятельность</a:t>
            </a:r>
          </a:p>
          <a:p>
            <a:r>
              <a:rPr lang="ru-RU" dirty="0" smtClean="0"/>
              <a:t>- рисование: «Мячик», «Пирамидка», «Самолет»</a:t>
            </a:r>
          </a:p>
          <a:p>
            <a:r>
              <a:rPr lang="ru-RU" dirty="0" smtClean="0"/>
              <a:t>- аппликация: «Пирамидка», «Ракета», «Кораблик»</a:t>
            </a:r>
          </a:p>
          <a:p>
            <a:r>
              <a:rPr lang="ru-RU" dirty="0" smtClean="0"/>
              <a:t>- аппликация из ваты: «Цыпленок».</a:t>
            </a:r>
          </a:p>
          <a:p>
            <a:r>
              <a:rPr lang="ru-RU" dirty="0" smtClean="0"/>
              <a:t>- аппликация с элементами рисования: «Кукла неваляшка»</a:t>
            </a:r>
          </a:p>
          <a:p>
            <a:r>
              <a:rPr lang="ru-RU" dirty="0" smtClean="0"/>
              <a:t>- лепка: «Зайка», «Мишка», «Кукла неваляшка», «Самолет», «Пирамида из шариков»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выполнения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b="1" u="sng" dirty="0"/>
              <a:t>К</a:t>
            </a:r>
            <a:r>
              <a:rPr lang="ru-RU" b="1" u="sng" dirty="0" smtClean="0"/>
              <a:t>онструирование</a:t>
            </a:r>
          </a:p>
          <a:p>
            <a:r>
              <a:rPr lang="ru-RU" dirty="0" smtClean="0"/>
              <a:t>- постройки из строительного материала: «Домик для куклы», «Заборчик», «Гараж для машины»</a:t>
            </a:r>
          </a:p>
          <a:p>
            <a:r>
              <a:rPr lang="ru-RU" dirty="0" smtClean="0"/>
              <a:t>- игра аппликация: «Грузовик» - выкладывание из геометрических фигур</a:t>
            </a:r>
          </a:p>
          <a:p>
            <a:r>
              <a:rPr lang="ru-RU" dirty="0" smtClean="0"/>
              <a:t>- </a:t>
            </a:r>
            <a:r>
              <a:rPr lang="ru-RU" b="1" u="sng" dirty="0"/>
              <a:t>Р</a:t>
            </a:r>
            <a:r>
              <a:rPr lang="ru-RU" b="1" u="sng" dirty="0" smtClean="0"/>
              <a:t>азвитие речи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составление коротких описательных рассказов об игрушках</a:t>
            </a:r>
          </a:p>
          <a:p>
            <a:r>
              <a:rPr lang="ru-RU" dirty="0" smtClean="0"/>
              <a:t>- </a:t>
            </a:r>
            <a:r>
              <a:rPr lang="ru-RU" b="1" u="sng" dirty="0" smtClean="0"/>
              <a:t>Трудовое воспитание</a:t>
            </a:r>
            <a:r>
              <a:rPr lang="ru-RU" dirty="0" smtClean="0"/>
              <a:t>: мытье игрушек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выполнения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6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</a:rPr>
              <a:t>3  Этап – Заключительный</a:t>
            </a:r>
          </a:p>
          <a:p>
            <a:r>
              <a:rPr lang="ru-RU" dirty="0" smtClean="0"/>
              <a:t>- презентация проекта</a:t>
            </a:r>
          </a:p>
          <a:p>
            <a:r>
              <a:rPr lang="ru-RU" dirty="0" smtClean="0"/>
              <a:t>- представление продукта деятельности: альбом «Моя любимая игрушка», газета «Любимая игрушка», мини-музей «Игрушка-забава»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выполнения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6" y="63634"/>
            <a:ext cx="5555124" cy="3118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82300"/>
            <a:ext cx="5906622" cy="35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188640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04056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ГБОУ Детский сад комбинированного вида №696 </a:t>
            </a:r>
          </a:p>
          <a:p>
            <a:pPr algn="ctr"/>
            <a:r>
              <a:rPr lang="ru-RU" dirty="0" smtClean="0"/>
              <a:t>Вторая младшая группа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1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Дети второй младшей группы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нужно обращаться с игрушками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</a:t>
            </a:r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7183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детей играть с игрушками, бережно обращаться с ними.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2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Учить взаимодействовать с игрушками и с друг другом в качестве партнеров.</a:t>
            </a:r>
          </a:p>
          <a:p>
            <a:r>
              <a:rPr lang="ru-RU" dirty="0" smtClean="0"/>
              <a:t>Учить детей составлять короткий описательный рассказ об игрушках</a:t>
            </a:r>
          </a:p>
          <a:p>
            <a:r>
              <a:rPr lang="ru-RU" dirty="0" smtClean="0"/>
              <a:t>Учить находить средства для отображения образа игрушки по изобразительной деятельности</a:t>
            </a:r>
          </a:p>
          <a:p>
            <a:r>
              <a:rPr lang="ru-RU" dirty="0" smtClean="0"/>
              <a:t>Развивать зрительное и слуховое внимание, память, мышление, воображение, наблюдательность.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Воспитывать нравственные качества: </a:t>
            </a:r>
          </a:p>
          <a:p>
            <a:r>
              <a:rPr lang="ru-RU" dirty="0" smtClean="0"/>
              <a:t>- доброту</a:t>
            </a:r>
          </a:p>
          <a:p>
            <a:r>
              <a:rPr lang="ru-RU" dirty="0" smtClean="0"/>
              <a:t>- заботу об игрушках</a:t>
            </a:r>
          </a:p>
          <a:p>
            <a:r>
              <a:rPr lang="ru-RU" dirty="0" smtClean="0"/>
              <a:t>- формировать трудолюбие</a:t>
            </a:r>
          </a:p>
          <a:p>
            <a:r>
              <a:rPr lang="ru-RU" dirty="0" smtClean="0"/>
              <a:t>- воспитывать доброжелательность, развивать желание играть вместе, не сориться, учить детей делиться игрушками.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1 Этап </a:t>
            </a:r>
            <a:r>
              <a:rPr lang="ru-RU" dirty="0" smtClean="0">
                <a:solidFill>
                  <a:srgbClr val="00B050"/>
                </a:solidFill>
              </a:rPr>
              <a:t>– Подготовительный</a:t>
            </a:r>
          </a:p>
          <a:p>
            <a:r>
              <a:rPr lang="ru-RU" dirty="0" smtClean="0"/>
              <a:t>- на основе проблемы поставить цели и задачи проекта</a:t>
            </a:r>
          </a:p>
          <a:p>
            <a:r>
              <a:rPr lang="ru-RU" dirty="0" smtClean="0"/>
              <a:t>- сбор, поиск информации и необходимого материала для реализации проекта</a:t>
            </a:r>
          </a:p>
          <a:p>
            <a:r>
              <a:rPr lang="ru-RU" dirty="0" smtClean="0"/>
              <a:t>- составление плана – схемы проекта</a:t>
            </a:r>
          </a:p>
          <a:p>
            <a:r>
              <a:rPr lang="ru-RU" dirty="0" smtClean="0"/>
              <a:t>- вовлечение детей и родителей в процесс решения задач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506496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выполнения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2 Этап - Основной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 беседа об игрушках.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чтение художественной литературы: стихи, загадки.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заучивание стихов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сюжетно-ролевые игры: «У куклы Маши </a:t>
            </a: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ень рождения», «Накормим куклу Таню», «Уложим Мишку спать»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выполнения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0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354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               ПРОЕКТ                    «Моя любимая          игрушка»                Воспитатели: Шишкова А.Н. Москва 2012 Москва 2012</vt:lpstr>
      <vt:lpstr>Место реализации</vt:lpstr>
      <vt:lpstr>Участники проекта</vt:lpstr>
      <vt:lpstr>Проблема</vt:lpstr>
      <vt:lpstr>Цель</vt:lpstr>
      <vt:lpstr>Задачи</vt:lpstr>
      <vt:lpstr>Задачи</vt:lpstr>
      <vt:lpstr>Этапы выполнения проекта</vt:lpstr>
      <vt:lpstr>Этапы выполнения проекта</vt:lpstr>
      <vt:lpstr>Этапы выполнения проекта</vt:lpstr>
      <vt:lpstr>Этапы выполнения проекта</vt:lpstr>
      <vt:lpstr>Этапы выполнения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«Моя любимая игрушка»                Воспитатели: Ананян А.Г.                                                Шишкова А.В.  Москва 2012</dc:title>
  <dc:creator>VLADIMIR</dc:creator>
  <cp:lastModifiedBy>Алла</cp:lastModifiedBy>
  <cp:revision>14</cp:revision>
  <dcterms:created xsi:type="dcterms:W3CDTF">2012-04-21T18:47:21Z</dcterms:created>
  <dcterms:modified xsi:type="dcterms:W3CDTF">2013-04-06T19:55:06Z</dcterms:modified>
</cp:coreProperties>
</file>