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125D39-4DCF-420C-B916-E1FDF6425BC5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EF2F6A-E1CB-45D8-A546-D7BDD3B606D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543824" cy="1643074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0070C0"/>
                </a:solidFill>
                <a:latin typeface="Impact" pitchFamily="34" charset="0"/>
              </a:rPr>
              <a:t>Загадки о сказках</a:t>
            </a:r>
            <a:endParaRPr lang="ru-RU" sz="7200" dirty="0">
              <a:solidFill>
                <a:srgbClr val="0070C0"/>
              </a:solidFill>
              <a:latin typeface="Impact" pitchFamily="34" charset="0"/>
            </a:endParaRPr>
          </a:p>
        </p:txBody>
      </p:sp>
      <p:pic>
        <p:nvPicPr>
          <p:cNvPr id="3" name="Рисунок 2" descr="https://encrypted-tbn3.gstatic.com/images?q=tbn:ANd9GcTEsnWMfHLWMxJlRIzmmObumPAoWFxBQa5Va_gpQRNV2FD1Leg3C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428868"/>
            <a:ext cx="450059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0.liveinternet.ru/images/attach/c/2/72/907/72907857_1301651079_73a3011c6449d3b7a61cea4c2b342b4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0.liveinternet.ru/images/attach/c/2/72/907/72907929_1301652269_teremok_201x242_15_bi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1.liveinternet.ru/images/attach/c/2/72/907/72907851_1301651030_1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1.liveinternet.ru/images/attach/c/2/72/907/72907883_1301651634_1237096287_artlib_gallery125659b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kazochnikonline.ru/_ph/2/74230736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735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1.liveinternet.ru/images/attach/c/2/72/907/72907919_1301652129_medvtd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3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Загадки о сказках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Загадки о сказках</dc:title>
  <dc:creator>Екатерина</dc:creator>
  <cp:lastModifiedBy>Оля</cp:lastModifiedBy>
  <cp:revision>4</cp:revision>
  <dcterms:created xsi:type="dcterms:W3CDTF">2013-01-23T18:11:57Z</dcterms:created>
  <dcterms:modified xsi:type="dcterms:W3CDTF">2013-01-23T18:46:41Z</dcterms:modified>
</cp:coreProperties>
</file>