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2" r:id="rId8"/>
    <p:sldId id="273" r:id="rId9"/>
    <p:sldId id="274" r:id="rId10"/>
    <p:sldId id="265" r:id="rId11"/>
    <p:sldId id="266" r:id="rId12"/>
    <p:sldId id="267" r:id="rId13"/>
    <p:sldId id="268" r:id="rId14"/>
    <p:sldId id="276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6BD183-CFF2-4995-AF28-B7E9CE0FA2EE}" type="datetimeFigureOut">
              <a:rPr lang="ru-RU" smtClean="0"/>
              <a:pPr/>
              <a:t>08.01.2011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8BFA9D-16EE-4C32-B911-0C918877745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МОУ «Очкуровская СОШ»</a:t>
            </a:r>
            <a:endParaRPr lang="ru-RU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429000"/>
            <a:ext cx="9144000" cy="3429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Тема проекта: «Исследуем школу»               </a:t>
            </a:r>
          </a:p>
          <a:p>
            <a:r>
              <a:rPr lang="ru-RU" sz="2800" dirty="0" smtClean="0"/>
              <a:t>Творческое название проекта: «Здравствуй, школа!»</a:t>
            </a:r>
          </a:p>
          <a:p>
            <a:r>
              <a:rPr lang="ru-RU" sz="2800" dirty="0" smtClean="0"/>
              <a:t>                                         Автор проекта: Учитель начальных  классов </a:t>
            </a:r>
          </a:p>
          <a:p>
            <a:r>
              <a:rPr lang="ru-RU" sz="2800" dirty="0" smtClean="0"/>
              <a:t>                                                  Томиленко Валентина Петровна  </a:t>
            </a:r>
          </a:p>
          <a:p>
            <a:r>
              <a:rPr lang="ru-RU" sz="2800" dirty="0" smtClean="0"/>
              <a:t>Очкуровка 2008  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928670"/>
            <a:ext cx="7772400" cy="2500330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Какая школа снаружи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0100" y="3429000"/>
            <a:ext cx="7143800" cy="2928958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Дети обошли здание школы, нашли окна своего класса, столовой, спортивного зала.</a:t>
            </a:r>
          </a:p>
          <a:p>
            <a:pPr algn="l"/>
            <a:endParaRPr lang="ru-RU" sz="2800" dirty="0"/>
          </a:p>
          <a:p>
            <a:pPr algn="l"/>
            <a:r>
              <a:rPr lang="ru-RU" sz="2800" dirty="0" smtClean="0"/>
              <a:t>Задание: разделить на 3 группы и нарисовать школу снаружи.</a:t>
            </a:r>
            <a:endParaRPr lang="ru-RU" sz="2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MG_00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5214974" cy="4143380"/>
          </a:xfrm>
          <a:prstGeom prst="rect">
            <a:avLst/>
          </a:prstGeom>
        </p:spPr>
      </p:pic>
      <p:pic>
        <p:nvPicPr>
          <p:cNvPr id="4" name="Рисунок 3" descr="IMG_00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238496"/>
            <a:ext cx="5707074" cy="3619504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719060" y="5433060"/>
            <a:ext cx="159258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43000" y="-1142999"/>
            <a:ext cx="6858001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66"/>
            <a:ext cx="8305800" cy="6643734"/>
          </a:xfrm>
        </p:spPr>
        <p:txBody>
          <a:bodyPr>
            <a:normAutofit fontScale="90000"/>
          </a:bodyPr>
          <a:lstStyle/>
          <a:p>
            <a:r>
              <a:rPr lang="ru-RU" sz="5400" dirty="0" smtClean="0"/>
              <a:t>Познакомились с директором школы, зам. Директора по УВР, зам. Директора по воспитательной работе, учителем музыки, библиотекарем, работниками столовой.</a:t>
            </a:r>
            <a:br>
              <a:rPr lang="ru-RU" sz="5400" dirty="0" smtClean="0"/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28596" y="0"/>
            <a:ext cx="8229600" cy="1071570"/>
          </a:xfrm>
          <a:prstGeom prst="rect">
            <a:avLst/>
          </a:prstGeom>
        </p:spPr>
        <p:txBody>
          <a:bodyPr vert="horz" lIns="0" tIns="45720" rIns="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Кто работает в школе?</a:t>
            </a:r>
            <a:endParaRPr kumimoji="0" lang="ru-RU" sz="500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0372"/>
            <a:ext cx="9144000" cy="385762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8110566" cy="3486612"/>
          </a:xfrm>
        </p:spPr>
        <p:txBody>
          <a:bodyPr/>
          <a:lstStyle/>
          <a:p>
            <a:pPr algn="ctr"/>
            <a:r>
              <a:rPr lang="ru-RU" dirty="0" smtClean="0"/>
              <a:t>Ребята убедились в благожелательном отношении к себе, работников школы ; </a:t>
            </a:r>
          </a:p>
          <a:p>
            <a:pPr algn="ctr"/>
            <a:r>
              <a:rPr lang="ru-RU" dirty="0" smtClean="0"/>
              <a:t>научились ориентироваться в школьном </a:t>
            </a:r>
          </a:p>
          <a:p>
            <a:pPr algn="ctr"/>
            <a:r>
              <a:rPr lang="ru-RU" dirty="0" smtClean="0"/>
              <a:t>пространстве,</a:t>
            </a:r>
          </a:p>
          <a:p>
            <a:pPr algn="ctr"/>
            <a:r>
              <a:rPr lang="ru-RU" dirty="0" smtClean="0"/>
              <a:t>узнали кто работает в школе.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858180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dirty="0" smtClean="0"/>
              <a:t>Формы представления учащимся результатов исследования.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14348" y="1857364"/>
            <a:ext cx="7858180" cy="464347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Презентация:</a:t>
            </a:r>
            <a:endParaRPr lang="ru-RU" dirty="0" smtClean="0"/>
          </a:p>
          <a:p>
            <a:pPr algn="l"/>
            <a:r>
              <a:rPr lang="ru-RU" dirty="0" smtClean="0"/>
              <a:t>«Вот какая наша школа!»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Сроки проведения проекта: 14 дней.</a:t>
            </a:r>
          </a:p>
          <a:p>
            <a:pPr algn="l"/>
            <a:endParaRPr lang="ru-RU" dirty="0"/>
          </a:p>
          <a:p>
            <a:pPr algn="l"/>
            <a:r>
              <a:rPr lang="ru-RU" dirty="0" smtClean="0"/>
              <a:t>Учебные предметы: </a:t>
            </a:r>
            <a:r>
              <a:rPr lang="ru-RU" sz="1800" dirty="0" smtClean="0"/>
              <a:t>Математика , изобразительное </a:t>
            </a:r>
          </a:p>
          <a:p>
            <a:pPr algn="l"/>
            <a:r>
              <a:rPr lang="ru-RU" sz="1800" dirty="0"/>
              <a:t> </a:t>
            </a:r>
            <a:r>
              <a:rPr lang="ru-RU" sz="1800" dirty="0" smtClean="0"/>
              <a:t>                                                                    развитие речи.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Участники проекта: учащиеся 1 класса.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Предмет исследования: школа.</a:t>
            </a:r>
            <a:endParaRPr lang="ru-RU" dirty="0"/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571744"/>
            <a:ext cx="6357982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1470025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                     Цели: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помощь первоклассникам адаптироваться в школе,  освоить её пространство, познакомиться с разными людьми, убедиться в их благожелательном к себе отношении.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2357430"/>
            <a:ext cx="8072494" cy="378621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Задачи: </a:t>
            </a:r>
          </a:p>
          <a:p>
            <a:pPr algn="l"/>
            <a:r>
              <a:rPr lang="ru-RU" sz="1800" dirty="0" smtClean="0"/>
              <a:t>1. Научить ориентироваться в пространстве школы, узнать, кто работает в школе.</a:t>
            </a:r>
          </a:p>
          <a:p>
            <a:pPr algn="l"/>
            <a:r>
              <a:rPr lang="ru-RU" sz="1800" dirty="0" smtClean="0"/>
              <a:t>2. Развивать пространственное мышление;</a:t>
            </a:r>
          </a:p>
          <a:p>
            <a:pPr algn="l"/>
            <a:r>
              <a:rPr lang="ru-RU" sz="1800" dirty="0" smtClean="0"/>
              <a:t>Развитие психических процессов-памяти, внимания,</a:t>
            </a:r>
          </a:p>
          <a:p>
            <a:pPr algn="l"/>
            <a:r>
              <a:rPr lang="ru-RU" sz="1800" dirty="0" smtClean="0"/>
              <a:t>Образного мышления; развитие мелкой моторики рук.</a:t>
            </a:r>
          </a:p>
          <a:p>
            <a:pPr algn="l"/>
            <a:r>
              <a:rPr lang="ru-RU" sz="1800" dirty="0" smtClean="0"/>
              <a:t>3. Воспитывать любознательность, толерантность, </a:t>
            </a:r>
          </a:p>
          <a:p>
            <a:pPr algn="l"/>
            <a:r>
              <a:rPr lang="ru-RU" sz="1800" dirty="0" smtClean="0"/>
              <a:t>Коммуникативные умения.</a:t>
            </a:r>
            <a:endParaRPr lang="ru-RU" sz="1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714620"/>
            <a:ext cx="8358246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</a:t>
            </a:r>
            <a:r>
              <a:rPr lang="ru-RU" dirty="0" smtClean="0"/>
              <a:t>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3143248"/>
            <a:ext cx="8001056" cy="242411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 smtClean="0"/>
              <a:t>Вопросы проекта:</a:t>
            </a:r>
          </a:p>
          <a:p>
            <a:pPr algn="l"/>
            <a:r>
              <a:rPr lang="ru-RU" sz="2400" dirty="0" smtClean="0"/>
              <a:t>1. Какая школа изнутри</a:t>
            </a:r>
          </a:p>
          <a:p>
            <a:pPr algn="l"/>
            <a:endParaRPr lang="ru-RU" sz="2400" dirty="0"/>
          </a:p>
          <a:p>
            <a:pPr algn="l"/>
            <a:r>
              <a:rPr lang="ru-RU" sz="2400" dirty="0" smtClean="0"/>
              <a:t>2. Какая школа снаружи</a:t>
            </a:r>
          </a:p>
          <a:p>
            <a:pPr algn="l"/>
            <a:endParaRPr lang="ru-RU" sz="2400" dirty="0"/>
          </a:p>
          <a:p>
            <a:pPr algn="l"/>
            <a:r>
              <a:rPr lang="ru-RU" sz="2400" dirty="0" smtClean="0"/>
              <a:t>3. Кто работает в школе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332426" y="2096938"/>
            <a:ext cx="4071967" cy="516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7158" y="0"/>
            <a:ext cx="857256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План проекта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1блок. Ориентируемся в пространстве школы.</a:t>
            </a:r>
            <a:br>
              <a:rPr lang="ru-RU" dirty="0" smtClean="0"/>
            </a:br>
            <a:r>
              <a:rPr lang="ru-RU" dirty="0" smtClean="0"/>
              <a:t>2блок. Считаем, измеряем.</a:t>
            </a:r>
            <a:br>
              <a:rPr lang="ru-RU" dirty="0" smtClean="0"/>
            </a:br>
            <a:r>
              <a:rPr lang="ru-RU" dirty="0" smtClean="0"/>
              <a:t>3блок. Кто работает в школе.</a:t>
            </a:r>
            <a:br>
              <a:rPr lang="ru-RU" dirty="0" smtClean="0"/>
            </a:br>
            <a:r>
              <a:rPr lang="ru-RU" dirty="0" smtClean="0"/>
              <a:t>4блок. Оформление проекта в виде презентации.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0"/>
            <a:ext cx="7886728" cy="3786213"/>
          </a:xfrm>
        </p:spPr>
        <p:txBody>
          <a:bodyPr>
            <a:normAutofit/>
          </a:bodyPr>
          <a:lstStyle/>
          <a:p>
            <a:pPr algn="l"/>
            <a:r>
              <a:rPr lang="ru-RU" dirty="0" smtClean="0"/>
              <a:t>Какая школа изнутри</a:t>
            </a:r>
            <a:br>
              <a:rPr lang="ru-RU" dirty="0" smtClean="0"/>
            </a:br>
            <a:r>
              <a:rPr lang="ru-RU" sz="2800" dirty="0" smtClean="0"/>
              <a:t>1. Дети работали в группах по 4 человека; Каждая группа выполняла своё задание:</a:t>
            </a:r>
            <a:br>
              <a:rPr lang="ru-RU" sz="2800" dirty="0" smtClean="0"/>
            </a:br>
            <a:r>
              <a:rPr lang="ru-RU" sz="2000" dirty="0" smtClean="0"/>
              <a:t>1группа-обследовала 1 этаж;</a:t>
            </a:r>
            <a:br>
              <a:rPr lang="ru-RU" sz="2000" dirty="0" smtClean="0"/>
            </a:br>
            <a:r>
              <a:rPr lang="ru-RU" sz="2000" dirty="0" smtClean="0"/>
              <a:t>2группа-обследовала 2 этаж;</a:t>
            </a:r>
            <a:br>
              <a:rPr lang="ru-RU" sz="2000" dirty="0" smtClean="0"/>
            </a:br>
            <a:r>
              <a:rPr lang="ru-RU" sz="2000" dirty="0" smtClean="0"/>
              <a:t>3группа-спортивный зал;</a:t>
            </a:r>
            <a:br>
              <a:rPr lang="ru-RU" sz="2000" dirty="0" smtClean="0"/>
            </a:br>
            <a:r>
              <a:rPr lang="ru-RU" sz="2000" dirty="0" smtClean="0"/>
              <a:t>4группа-столовую.</a:t>
            </a:r>
            <a:br>
              <a:rPr lang="ru-RU" sz="2000" dirty="0" smtClean="0"/>
            </a:br>
            <a:r>
              <a:rPr lang="ru-RU" sz="2800" dirty="0" smtClean="0"/>
              <a:t>Выяснить, сколько в школе окон, ступенек, дверей, столов в столовой.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000504"/>
            <a:ext cx="8786874" cy="2857496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Отчёт:</a:t>
            </a:r>
            <a:endParaRPr lang="ru-RU" dirty="0" smtClean="0"/>
          </a:p>
          <a:p>
            <a:pPr marL="514350" indent="-514350" algn="l">
              <a:buAutoNum type="arabicPeriod"/>
            </a:pPr>
            <a:r>
              <a:rPr lang="ru-RU" sz="1800" dirty="0" smtClean="0"/>
              <a:t>Окон-1 этаж-25</a:t>
            </a:r>
          </a:p>
          <a:p>
            <a:pPr marL="514350" indent="-514350" algn="l"/>
            <a:r>
              <a:rPr lang="ru-RU" sz="1800" dirty="0"/>
              <a:t> </a:t>
            </a:r>
            <a:r>
              <a:rPr lang="ru-RU" sz="1800" dirty="0" smtClean="0"/>
              <a:t>                 2 этаж-32</a:t>
            </a:r>
          </a:p>
          <a:p>
            <a:pPr marL="514350" indent="-514350" algn="l"/>
            <a:r>
              <a:rPr lang="ru-RU" sz="1800" dirty="0" smtClean="0"/>
              <a:t>2.Дверей-36</a:t>
            </a:r>
          </a:p>
          <a:p>
            <a:pPr marL="514350" indent="-514350" algn="l"/>
            <a:r>
              <a:rPr lang="ru-RU" sz="1800" dirty="0" smtClean="0"/>
              <a:t>3.Ступенек-39</a:t>
            </a:r>
          </a:p>
          <a:p>
            <a:pPr marL="514350" indent="-514350" algn="l"/>
            <a:r>
              <a:rPr lang="ru-RU" sz="1800" dirty="0" smtClean="0"/>
              <a:t>4.Столов в столовой-12</a:t>
            </a:r>
          </a:p>
          <a:p>
            <a:pPr marL="514350" indent="-514350" algn="l"/>
            <a:r>
              <a:rPr lang="ru-RU" sz="1800" dirty="0" smtClean="0"/>
              <a:t>5.В спортивном зале: окон-4; дверей-3; Скамеек-6.</a:t>
            </a:r>
            <a:endParaRPr lang="ru-RU" sz="18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Это наш класс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071550" y="-1071549"/>
            <a:ext cx="7000900" cy="9144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14338"/>
            <a:ext cx="50006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6124"/>
            <a:ext cx="4500562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3714752"/>
            <a:ext cx="471015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в библиотеке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0" y="2928934"/>
            <a:ext cx="4710156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Мы в столовой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251</TotalTime>
  <Words>268</Words>
  <Application>Microsoft Office PowerPoint</Application>
  <PresentationFormat>Экран (4:3)</PresentationFormat>
  <Paragraphs>54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МОУ «Очкуровская СОШ»</vt:lpstr>
      <vt:lpstr> Формы представления учащимся результатов исследования.</vt:lpstr>
      <vt:lpstr>Участники проекта: учащиеся 1 класса.</vt:lpstr>
      <vt:lpstr>                     Цели:  помощь первоклассникам адаптироваться в школе,  освоить её пространство, познакомиться с разными людьми, убедиться в их благожелательном к себе отношении.</vt:lpstr>
      <vt:lpstr>                                                      </vt:lpstr>
      <vt:lpstr>Какая школа изнутри 1. Дети работали в группах по 4 человека; Каждая группа выполняла своё задание: 1группа-обследовала 1 этаж; 2группа-обследовала 2 этаж; 3группа-спортивный зал; 4группа-столовую. Выяснить, сколько в школе окон, ступенек, дверей, столов в столовой.</vt:lpstr>
      <vt:lpstr>Это наш класс </vt:lpstr>
      <vt:lpstr>Слайд 8</vt:lpstr>
      <vt:lpstr>Слайд 9</vt:lpstr>
      <vt:lpstr>Какая школа снаружи</vt:lpstr>
      <vt:lpstr>Слайд 11</vt:lpstr>
      <vt:lpstr>Слайд 12</vt:lpstr>
      <vt:lpstr>Слайд 13</vt:lpstr>
      <vt:lpstr>Познакомились с директором школы, зам. Директора по УВР, зам. Директора по воспитательной работе, учителем музыки, библиотекарем, работниками столовой. </vt:lpstr>
      <vt:lpstr>Слайд 15</vt:lpstr>
      <vt:lpstr>вывод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МОУ «Очкуровская СОШ»</dc:title>
  <dc:creator>User</dc:creator>
  <cp:lastModifiedBy>User</cp:lastModifiedBy>
  <cp:revision>21</cp:revision>
  <dcterms:created xsi:type="dcterms:W3CDTF">2008-11-05T06:08:58Z</dcterms:created>
  <dcterms:modified xsi:type="dcterms:W3CDTF">2011-01-08T09:29:21Z</dcterms:modified>
</cp:coreProperties>
</file>