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61" r:id="rId3"/>
    <p:sldId id="260" r:id="rId4"/>
    <p:sldId id="265" r:id="rId5"/>
    <p:sldId id="264" r:id="rId6"/>
    <p:sldId id="266" r:id="rId7"/>
    <p:sldId id="267" r:id="rId8"/>
    <p:sldId id="269" r:id="rId9"/>
    <p:sldId id="262" r:id="rId10"/>
    <p:sldId id="259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845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71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48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4292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097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31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85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896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9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9411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18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550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stihi.ru/pics/2009/11/15/1447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hyperlink" Target="http://news.mail.ru/pic/ea/09/317463_source.gi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belgorodenergo.ru/paper/2003/09/images/Romanov.jpg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965969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МБОУ Луховицкая средняя общеобразовательная школа №1</a:t>
            </a:r>
            <a:endParaRPr lang="ru-RU" sz="2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2393" y="1340768"/>
            <a:ext cx="7772400" cy="19082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«Курить-здоровью вредить!»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214425" y="2492896"/>
            <a:ext cx="3101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Руководитель: Абрамова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И.В.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32592" y="2097166"/>
            <a:ext cx="4919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Авторы: ученики 3 «В» класса 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СОШ №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algn="ctr"/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-main-pic" descr="Картинка 1 из 894">
            <a:hlinkClick r:id="rId2" tgtFrame="_blank"/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352" y="2996952"/>
            <a:ext cx="2976521" cy="21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55500" dist="1016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457179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120" y="548680"/>
            <a:ext cx="5976664" cy="720081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Мы предлагаем!</a:t>
            </a:r>
            <a:br>
              <a:rPr lang="ru-RU" sz="44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067279"/>
            <a:ext cx="7772400" cy="135985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Не показывать в телепередачах курящих людей!</a:t>
            </a:r>
          </a:p>
          <a:p>
            <a:pPr algn="ctr"/>
            <a:r>
              <a:rPr lang="ru-RU" sz="3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Запретить снимать в фильмах курящих героев!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962183"/>
            <a:ext cx="3553569" cy="2349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924761"/>
            <a:ext cx="3456384" cy="235800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Содержимое 3" descr="http://news.mail.ru/pic/ea/09/317463_source.gif">
            <a:hlinkClick r:id="rId4" tgtFrame="_blank"/>
          </p:cNvPr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784" y="188640"/>
            <a:ext cx="2435124" cy="1872208"/>
          </a:xfrm>
          <a:prstGeom prst="snip1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000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72747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611560" y="657225"/>
            <a:ext cx="4464496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81898" y="393672"/>
            <a:ext cx="3250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</a:t>
            </a:r>
            <a:r>
              <a:rPr lang="ru-RU" sz="6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1259" y="1556792"/>
            <a:ext cx="770121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Курить-здоровью </a:t>
            </a: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вредить!</a:t>
            </a:r>
          </a:p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 будешь – всё добудешь!</a:t>
            </a:r>
            <a:endParaRPr lang="ru-RU" sz="4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3429000"/>
            <a:ext cx="4320480" cy="2806897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outerShdw blurRad="76200" dir="13500000" sy="23000" kx="1200000" algn="br" rotWithShape="0">
              <a:prstClr val="black">
                <a:alpha val="2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69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122413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Отношение к курящим в обществе</a:t>
            </a:r>
            <a:b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с годами менялось</a:t>
            </a:r>
            <a:endParaRPr lang="ru-RU" sz="36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880828"/>
            <a:ext cx="5398368" cy="38164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 algn="just"/>
            <a:r>
              <a:rPr lang="ru-RU" sz="2800" b="1" dirty="0" smtClean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Россию табак попал в начале XVII века, курение табака и его нюхание жестоко преследовалось и наказывалось. </a:t>
            </a:r>
            <a:endParaRPr lang="ru-RU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8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царствование царя Михаила Фёдоровича уличённых в курении в первый раз наказывали 60 ударами палок по стопам, во второй - отрезанием носа или </a:t>
            </a:r>
            <a:r>
              <a:rPr lang="ru-RU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ушей.</a:t>
            </a:r>
            <a:endParaRPr lang="ru-RU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7" descr="Картинка 76 из 1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592288" cy="3816424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03345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772400" cy="381642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560596"/>
            <a:ext cx="4734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После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опустошительного пожара в Москве в 1634 году, причиной которого оказалось курение, оно было запрещено под страхом смертной казни.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1698 году Петр I снял запрет. С тех пор курение стало быстро распространяться среди широких слоев населения.</a:t>
            </a:r>
            <a:r>
              <a:rPr lang="ru-RU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0596"/>
            <a:ext cx="2592287" cy="366860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63500"/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62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71600" y="692150"/>
            <a:ext cx="7772400" cy="7207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1989138"/>
            <a:ext cx="7772400" cy="381635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332656"/>
            <a:ext cx="65527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мире из-за причин, связанных с  курением, умирают:</a:t>
            </a:r>
          </a:p>
          <a:p>
            <a:pPr algn="ctr"/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каждые 10 секунд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каждую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минуту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человек;</a:t>
            </a:r>
          </a:p>
          <a:p>
            <a:pPr algn="ctr"/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каждый 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3.000.000</a:t>
            </a:r>
            <a:r>
              <a:rPr lang="ru-RU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человек.</a:t>
            </a:r>
          </a:p>
          <a:p>
            <a:endParaRPr lang="ru-RU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4005064"/>
            <a:ext cx="4248472" cy="2364570"/>
          </a:xfrm>
          <a:prstGeom prst="rect">
            <a:avLst/>
          </a:prstGeom>
          <a:noFill/>
          <a:ln>
            <a:noFill/>
          </a:ln>
          <a:effectLst>
            <a:glow rad="101600">
              <a:srgbClr val="FF0000">
                <a:alpha val="60000"/>
              </a:srgb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Above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18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492896"/>
            <a:ext cx="7772400" cy="792088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Больше всего от курения страдают лёгкие.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420888"/>
            <a:ext cx="7772400" cy="3384376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2" descr="tabak-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693871" cy="259342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628800"/>
            <a:ext cx="7343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Курение может спровоцировать развитие около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различных </a:t>
            </a: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заболеваний.</a:t>
            </a:r>
            <a:r>
              <a:rPr lang="ru-RU" altLang="zh-CN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zh-C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32129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Arial Narrow" pitchFamily="34" charset="0"/>
              </a:rPr>
              <a:t>   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Самое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пагубное воздействие оказывает курение на детский организм. Курящие ученики отстают в учебе, становятся рассеянными, ленивыми, грубыми.</a:t>
            </a:r>
          </a:p>
          <a:p>
            <a:pPr algn="just"/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У </a:t>
            </a:r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них ухудшается память, зрение, умственная работоспособность. Они отстают в развитии от своих сверстников.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2656"/>
            <a:ext cx="7596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против курения!</a:t>
            </a:r>
            <a:br>
              <a:rPr lang="ru-RU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Оно </a:t>
            </a:r>
            <a:r>
              <a:rPr lang="ru-RU" sz="3600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вредит здоровью!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64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7724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ru-RU" sz="2400" i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Мы против курения в школе , в семье!</a:t>
            </a:r>
            <a:br>
              <a:rPr lang="ru-RU" sz="36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12776"/>
            <a:ext cx="7772400" cy="64807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ctr"/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300" i="1" dirty="0" smtClean="0">
                <a:solidFill>
                  <a:srgbClr val="FF0000"/>
                </a:solidFill>
                <a:latin typeface="Arial Narrow" pitchFamily="34" charset="0"/>
              </a:rPr>
              <a:t>Дым сигарет вреден окружающим!</a:t>
            </a:r>
            <a:r>
              <a:rPr lang="ru-RU" sz="12300" i="1" dirty="0" smtClean="0">
                <a:solidFill>
                  <a:srgbClr val="0070C0"/>
                </a:solidFill>
                <a:latin typeface="Arial Narrow" pitchFamily="34" charset="0"/>
              </a:rPr>
              <a:t/>
            </a:r>
            <a:br>
              <a:rPr lang="ru-RU" sz="12300" i="1" dirty="0" smtClean="0">
                <a:solidFill>
                  <a:srgbClr val="0070C0"/>
                </a:solidFill>
                <a:latin typeface="Arial Narrow" pitchFamily="34" charset="0"/>
              </a:rPr>
            </a:br>
            <a:endParaRPr lang="ru-RU" sz="12300" dirty="0" smtClean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2492896"/>
            <a:ext cx="518457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altLang="zh-CN" dirty="0" smtClean="0"/>
              <a:t>    </a:t>
            </a:r>
            <a:r>
              <a:rPr lang="ru-RU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Установлено</a:t>
            </a:r>
            <a:r>
              <a:rPr lang="ru-RU" altLang="zh-C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что на первый взгляд безобидное облачко дыма содержит ядовитые вещества, которые оказывают своё воздействие не только на организм курящего, но и на здоровье окружающих, и особенно детей. </a:t>
            </a:r>
            <a:endParaRPr lang="ru-RU" altLang="zh-CN" sz="2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altLang="zh-C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Кроме </a:t>
            </a:r>
            <a:r>
              <a:rPr lang="ru-RU" altLang="zh-CN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никотина табачный дым содержит и другие вредные </a:t>
            </a:r>
            <a:r>
              <a:rPr lang="ru-RU" altLang="zh-CN" sz="2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вещества.</a:t>
            </a:r>
            <a:endParaRPr lang="ru-RU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276872"/>
            <a:ext cx="172819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18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212977"/>
            <a:ext cx="4810125" cy="174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5013324"/>
            <a:ext cx="4810125" cy="158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8438" y="657225"/>
            <a:ext cx="3397250" cy="22098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468313" y="2133600"/>
            <a:ext cx="4681537" cy="574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8313" y="2060575"/>
            <a:ext cx="46799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Разве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это</a:t>
            </a: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твой выбор?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5940425" y="3789363"/>
            <a:ext cx="2663825" cy="2232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5867400" y="4005263"/>
            <a:ext cx="280828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Выбери </a:t>
            </a:r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более интересное</a:t>
            </a:r>
            <a:r>
              <a:rPr lang="ru-RU" sz="2600" b="1" dirty="0">
                <a:solidFill>
                  <a:srgbClr val="00008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занятие!</a:t>
            </a:r>
          </a:p>
        </p:txBody>
      </p:sp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2488242" y="1181837"/>
            <a:ext cx="3744416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</a:t>
            </a: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44869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  <p:bldP spid="6155" grpId="0" animBg="1"/>
      <p:bldP spid="615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29794" y="1179493"/>
            <a:ext cx="8490678" cy="109260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9F0FF"/>
              </a:gs>
              <a:gs pos="100000">
                <a:srgbClr val="8EB4DA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67544" y="1179493"/>
            <a:ext cx="762658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00008E"/>
                </a:solidFill>
              </a:rPr>
              <a:t>Разве в курении есть хоть капля мужественности? </a:t>
            </a:r>
          </a:p>
          <a:p>
            <a:pPr algn="just">
              <a:spcBef>
                <a:spcPct val="50000"/>
              </a:spcBef>
            </a:pPr>
            <a:r>
              <a:rPr lang="ru-RU" sz="2000" b="1" dirty="0" smtClean="0">
                <a:solidFill>
                  <a:srgbClr val="00008E"/>
                </a:solidFill>
              </a:rPr>
              <a:t>Назовите человека, который вошёл в историю, потому что курил?  </a:t>
            </a:r>
            <a:endParaRPr lang="ru-RU" sz="2000" b="1" dirty="0">
              <a:solidFill>
                <a:srgbClr val="00008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920" y="205188"/>
            <a:ext cx="8028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ответить</a:t>
            </a:r>
            <a:r>
              <a:rPr lang="ru-RU" sz="48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48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18650"/>
            <a:ext cx="2736304" cy="265933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09081" cy="26719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385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2272100"/>
            <a:ext cx="6495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Ю.Гагарин, А. Суворов-</a:t>
            </a:r>
          </a:p>
          <a:p>
            <a:pPr algn="ctr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</a:rPr>
              <a:t>стали известны благодаря мужеству, целеустремлённости! 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" grpId="0" animBg="1"/>
      <p:bldP spid="61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WordArt 13"/>
          <p:cNvSpPr>
            <a:spLocks noChangeArrowheads="1" noChangeShapeType="1" noTextEdit="1"/>
          </p:cNvSpPr>
          <p:nvPr/>
        </p:nvSpPr>
        <p:spPr bwMode="auto">
          <a:xfrm>
            <a:off x="2339752" y="548680"/>
            <a:ext cx="4464496" cy="6477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предлагаем</a:t>
            </a:r>
            <a:r>
              <a:rPr lang="ru-RU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0000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0000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284984"/>
            <a:ext cx="3528392" cy="315266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33747" y="1340768"/>
            <a:ext cx="61744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Бросьте, люди, сигарету,</a:t>
            </a:r>
          </a:p>
          <a:p>
            <a:r>
              <a:rPr lang="ru-RU" sz="2800" dirty="0">
                <a:solidFill>
                  <a:srgbClr val="0000CC"/>
                </a:solidFill>
              </a:rPr>
              <a:t>Да прислушайтесь к совету:</a:t>
            </a:r>
          </a:p>
          <a:p>
            <a:r>
              <a:rPr lang="ru-RU" sz="2800" dirty="0">
                <a:solidFill>
                  <a:srgbClr val="0000CC"/>
                </a:solidFill>
              </a:rPr>
              <a:t>Жизнь без табака </a:t>
            </a:r>
            <a:r>
              <a:rPr lang="ru-RU" sz="2800" dirty="0" smtClean="0">
                <a:solidFill>
                  <a:srgbClr val="0000CC"/>
                </a:solidFill>
              </a:rPr>
              <a:t>прекрасна!</a:t>
            </a:r>
            <a:endParaRPr lang="ru-RU" sz="2800" dirty="0">
              <a:solidFill>
                <a:srgbClr val="0000CC"/>
              </a:solidFill>
            </a:endParaRPr>
          </a:p>
          <a:p>
            <a:r>
              <a:rPr lang="ru-RU" sz="2800" dirty="0" smtClean="0">
                <a:solidFill>
                  <a:srgbClr val="0000CC"/>
                </a:solidFill>
              </a:rPr>
              <a:t>А с </a:t>
            </a:r>
            <a:r>
              <a:rPr lang="ru-RU" sz="2800" dirty="0">
                <a:solidFill>
                  <a:srgbClr val="0000CC"/>
                </a:solidFill>
              </a:rPr>
              <a:t>табаком она — ужасна!</a:t>
            </a:r>
          </a:p>
        </p:txBody>
      </p:sp>
    </p:spTree>
    <p:extLst>
      <p:ext uri="{BB962C8B-B14F-4D97-AF65-F5344CB8AC3E}">
        <p14:creationId xmlns:p14="http://schemas.microsoft.com/office/powerpoint/2010/main" val="38991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370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МБОУ Луховицкая средняя общеобразовательная школа №1</vt:lpstr>
      <vt:lpstr>Отношение к курящим в обществе с годами менялось</vt:lpstr>
      <vt:lpstr>Презентация PowerPoint</vt:lpstr>
      <vt:lpstr> </vt:lpstr>
      <vt:lpstr>Больше всего от курения страдают лёгкие. </vt:lpstr>
      <vt:lpstr>  Мы против курения в школе , в семье! </vt:lpstr>
      <vt:lpstr>Презентация PowerPoint</vt:lpstr>
      <vt:lpstr>Презентация PowerPoint</vt:lpstr>
      <vt:lpstr>Презентация PowerPoint</vt:lpstr>
      <vt:lpstr>  Мы предлагаем!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41</cp:revision>
  <dcterms:created xsi:type="dcterms:W3CDTF">2011-10-18T14:38:53Z</dcterms:created>
  <dcterms:modified xsi:type="dcterms:W3CDTF">2012-03-25T13:42:21Z</dcterms:modified>
</cp:coreProperties>
</file>