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3" r:id="rId6"/>
    <p:sldId id="262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DDDDD"/>
    <a:srgbClr val="CAF2F1"/>
    <a:srgbClr val="EFFFFB"/>
    <a:srgbClr val="FFFFFF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34" autoAdjust="0"/>
  </p:normalViewPr>
  <p:slideViewPr>
    <p:cSldViewPr>
      <p:cViewPr varScale="1">
        <p:scale>
          <a:sx n="56" d="100"/>
          <a:sy n="56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E1A210-C967-4C6F-AAAE-D9AB99086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6869-2AE3-4845-A4C4-CB4D1B639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6926-2035-4728-81DC-3F5D68156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F916-5160-4266-B0C5-71D16F9CD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FB5CF-C922-474B-9BC6-8900548D6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2769-3664-4645-BA6A-2086AB5E3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F5B1-DB12-4882-A289-25148E9A3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2D36-6A68-4592-985E-17B87717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A8C8A-5832-4CBA-8996-5967BAEB7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1B0F-E92C-4532-82AF-3B66AC00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3233D-9C01-4425-AD68-8FF7E82E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99673-59AD-40D0-A059-A9F0FC32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919BD6-975F-48FE-81DE-FD47CE31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1"/>
          <p:cNvSpPr>
            <a:spLocks noChangeArrowheads="1" noChangeShapeType="1" noTextEdit="1"/>
          </p:cNvSpPr>
          <p:nvPr/>
        </p:nvSpPr>
        <p:spPr bwMode="auto">
          <a:xfrm>
            <a:off x="1042988" y="1214438"/>
            <a:ext cx="8101012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85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     К а к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 у т е ш е с т в у е т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п и с ь м о ?</a:t>
            </a: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211638" y="188913"/>
            <a:ext cx="4738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Окружающий мир 1 класс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286375" y="4857750"/>
            <a:ext cx="3517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Автор Базелюк Л.А.</a:t>
            </a:r>
          </a:p>
          <a:p>
            <a:r>
              <a:rPr lang="ru-RU" b="1"/>
              <a:t>учитель начальных классов</a:t>
            </a:r>
          </a:p>
          <a:p>
            <a:r>
              <a:rPr lang="ru-RU" b="1"/>
              <a:t>МОУ «Гимназия №2» г.Пермь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nt0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556125"/>
            <a:ext cx="27273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envelope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65552">
            <a:off x="6792913" y="2852738"/>
            <a:ext cx="23510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-171450"/>
            <a:ext cx="7313613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План: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7313612" cy="4525963"/>
          </a:xfrm>
        </p:spPr>
        <p:txBody>
          <a:bodyPr/>
          <a:lstStyle/>
          <a:p>
            <a:pPr eaLnBrk="1" hangingPunct="1"/>
            <a:r>
              <a:rPr lang="ru-RU" sz="3200" smtClean="0"/>
              <a:t>Как путешествует письмо?</a:t>
            </a:r>
          </a:p>
          <a:p>
            <a:pPr eaLnBrk="1" hangingPunct="1"/>
            <a:r>
              <a:rPr lang="ru-RU" sz="3200" smtClean="0"/>
              <a:t>Кто такой отправитель?</a:t>
            </a:r>
          </a:p>
          <a:p>
            <a:pPr eaLnBrk="1" hangingPunct="1"/>
            <a:r>
              <a:rPr lang="ru-RU" sz="3200" smtClean="0"/>
              <a:t>Кто такой адресат?</a:t>
            </a:r>
          </a:p>
          <a:p>
            <a:pPr eaLnBrk="1" hangingPunct="1"/>
            <a:r>
              <a:rPr lang="ru-RU" sz="3200" smtClean="0"/>
              <a:t>Что необходимо, чтобы отправить письмо?</a:t>
            </a:r>
          </a:p>
          <a:p>
            <a:pPr eaLnBrk="1" hangingPunct="1"/>
            <a:r>
              <a:rPr lang="ru-RU" sz="3200" smtClean="0"/>
              <a:t>Что такое почта?</a:t>
            </a:r>
          </a:p>
          <a:p>
            <a:pPr eaLnBrk="1" hangingPunct="1"/>
            <a:r>
              <a:rPr lang="ru-RU" sz="3200" smtClean="0"/>
              <a:t>Что ещё можно отправлять по почте?</a:t>
            </a:r>
          </a:p>
        </p:txBody>
      </p:sp>
      <p:pic>
        <p:nvPicPr>
          <p:cNvPr id="11270" name="Picture 6" descr="C14-19[1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88913"/>
            <a:ext cx="16573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7667625" y="2276475"/>
            <a:ext cx="5461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5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</a:t>
            </a:r>
            <a:r>
              <a:rPr lang="ru-RU" sz="4000" smtClean="0"/>
              <a:t>Проверь себя.</a:t>
            </a:r>
          </a:p>
        </p:txBody>
      </p:sp>
      <p:pic>
        <p:nvPicPr>
          <p:cNvPr id="14340" name="Picture 4" descr="пишу письм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38639"/>
              </a:clrFrom>
              <a:clrTo>
                <a:srgbClr val="53863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1812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ящик почтов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3EE"/>
              </a:clrFrom>
              <a:clrTo>
                <a:srgbClr val="F4F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781300"/>
            <a:ext cx="1143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почтовый мешок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908050"/>
            <a:ext cx="13938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конверт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5E8"/>
              </a:clrFrom>
              <a:clrTo>
                <a:srgbClr val="F3F5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060575"/>
            <a:ext cx="14398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транспорт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620713"/>
            <a:ext cx="21034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кораблик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4E2"/>
              </a:clrFrom>
              <a:clrTo>
                <a:srgbClr val="F5F4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981075"/>
            <a:ext cx="1778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машин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2EFDE"/>
              </a:clrFrom>
              <a:clrTo>
                <a:srgbClr val="F2EF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20938"/>
            <a:ext cx="15859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сумка почтальон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149725"/>
            <a:ext cx="1800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работа почтальон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375" y="4724400"/>
            <a:ext cx="259238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611188" y="4076700"/>
            <a:ext cx="2159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900113" y="2060575"/>
            <a:ext cx="6477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211638" y="2133600"/>
            <a:ext cx="2881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7667625" y="3141663"/>
            <a:ext cx="360363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>
            <a:off x="6227763" y="558958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2484438" y="5661025"/>
            <a:ext cx="115093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2339975" y="2205038"/>
            <a:ext cx="129540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361" name="Object 25"/>
          <p:cNvGraphicFramePr>
            <a:graphicFrameLocks noChangeAspect="1"/>
          </p:cNvGraphicFramePr>
          <p:nvPr>
            <p:ph idx="1"/>
          </p:nvPr>
        </p:nvGraphicFramePr>
        <p:xfrm>
          <a:off x="6156325" y="5830888"/>
          <a:ext cx="1081088" cy="1027112"/>
        </p:xfrm>
        <a:graphic>
          <a:graphicData uri="http://schemas.openxmlformats.org/presentationml/2006/ole">
            <p:oleObj spid="_x0000_s1026" name="Image" r:id="rId12" imgW="5447619" imgH="5180952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53" grpId="0" animBg="1"/>
      <p:bldP spid="14355" grpId="0" animBg="1"/>
      <p:bldP spid="14356" grpId="0" animBg="1"/>
      <p:bldP spid="14357" grpId="0" animBg="1"/>
      <p:bldP spid="14358" grpId="0" animBg="1"/>
      <p:bldP spid="143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10588" cy="1143000"/>
          </a:xfrm>
        </p:spPr>
        <p:txBody>
          <a:bodyPr/>
          <a:lstStyle/>
          <a:p>
            <a:pPr eaLnBrk="1" hangingPunct="1"/>
            <a:r>
              <a:rPr lang="ru-RU" smtClean="0"/>
              <a:t>   </a:t>
            </a:r>
            <a:r>
              <a:rPr lang="ru-RU" sz="4000" smtClean="0"/>
              <a:t>отправитель               адресат</a:t>
            </a:r>
          </a:p>
        </p:txBody>
      </p:sp>
      <p:pic>
        <p:nvPicPr>
          <p:cNvPr id="23559" name="Picture 7" descr="пишу письмо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538639"/>
              </a:clrFrom>
              <a:clrTo>
                <a:srgbClr val="53863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288" y="1557338"/>
            <a:ext cx="3816350" cy="4319587"/>
          </a:xfrm>
          <a:noFill/>
        </p:spPr>
      </p:pic>
      <p:pic>
        <p:nvPicPr>
          <p:cNvPr id="23560" name="Picture 8" descr="работа почтальон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557338"/>
            <a:ext cx="4176712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95288" y="765175"/>
            <a:ext cx="4249737" cy="25923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4" descr="белый конверт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95288" y="765175"/>
            <a:ext cx="42497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427538" y="3789363"/>
            <a:ext cx="4465637" cy="27368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5" descr="конверт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4427538" y="3789363"/>
            <a:ext cx="44513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716463" y="1844675"/>
            <a:ext cx="4173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Какой</a:t>
            </a:r>
            <a:r>
              <a:rPr lang="ru-RU" sz="2400"/>
              <a:t> </a:t>
            </a:r>
            <a:r>
              <a:rPr lang="ru-RU" sz="2800"/>
              <a:t>конверт</a:t>
            </a:r>
            <a:r>
              <a:rPr lang="ru-RU" sz="2400"/>
              <a:t> </a:t>
            </a:r>
            <a:r>
              <a:rPr lang="ru-RU" sz="2800"/>
              <a:t>выбрать</a:t>
            </a:r>
            <a:r>
              <a:rPr lang="ru-RU" sz="2400"/>
              <a:t>?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476375" y="4149725"/>
            <a:ext cx="9286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/>
              <a:t>?</a:t>
            </a:r>
          </a:p>
        </p:txBody>
      </p:sp>
      <p:pic>
        <p:nvPicPr>
          <p:cNvPr id="7176" name="Picture 10" descr="calli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2050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Марка СССР, посвящённая 40-летию советской почтовой марки (1961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773238"/>
            <a:ext cx="2181225" cy="1574800"/>
          </a:xfrm>
          <a:noFill/>
        </p:spPr>
      </p:pic>
      <p:pic>
        <p:nvPicPr>
          <p:cNvPr id="25611" name="Picture 11" descr="mark_rur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6700"/>
            <a:ext cx="20177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773238"/>
            <a:ext cx="20891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mark_k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149725"/>
            <a:ext cx="26638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247900" y="134938"/>
            <a:ext cx="527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Одна из первых марок</a:t>
            </a:r>
          </a:p>
          <a:p>
            <a:r>
              <a:rPr lang="ru-RU" sz="2400" b="1"/>
              <a:t> Российского государства   1856г</a:t>
            </a:r>
            <a:r>
              <a:rPr lang="ru-RU" b="1"/>
              <a:t>.</a:t>
            </a:r>
          </a:p>
        </p:txBody>
      </p:sp>
      <p:pic>
        <p:nvPicPr>
          <p:cNvPr id="25617" name="Picture 17" descr="image001(3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88913"/>
            <a:ext cx="19177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572000" y="3573463"/>
            <a:ext cx="404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Марки советских времён</a:t>
            </a:r>
            <a:r>
              <a:rPr lang="ru-RU" sz="2400"/>
              <a:t>.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284663" y="6165850"/>
            <a:ext cx="444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Марки современной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/>
      <p:bldP spid="25619" grpId="0"/>
      <p:bldP spid="256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313613" cy="725487"/>
          </a:xfrm>
        </p:spPr>
        <p:txBody>
          <a:bodyPr/>
          <a:lstStyle/>
          <a:p>
            <a:pPr eaLnBrk="1" hangingPunct="1"/>
            <a:r>
              <a:rPr lang="ru-RU" sz="4000" smtClean="0"/>
              <a:t>  Голубиная почта</a:t>
            </a:r>
          </a:p>
        </p:txBody>
      </p:sp>
      <p:pic>
        <p:nvPicPr>
          <p:cNvPr id="31748" name="Picture 4" descr="761px-Pigeon_Messengers_%28Harper%27s_Engraving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12813"/>
            <a:ext cx="41767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745px-Homing_pige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3100"/>
            <a:ext cx="427037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724525" y="549275"/>
            <a:ext cx="28797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Удивительной способностью голубей возвращаться издалека домой, к родному гнезду, пользовались ещё в глубокой древности. </a:t>
            </a:r>
          </a:p>
        </p:txBody>
      </p:sp>
      <p:pic>
        <p:nvPicPr>
          <p:cNvPr id="31753" name="Picture 9" descr="017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581525"/>
            <a:ext cx="25923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LOGO-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1196781556_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365625"/>
            <a:ext cx="21351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child0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652963"/>
            <a:ext cx="25209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8" descr="box_juliane_krug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43376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5" name="Text Box 19"/>
          <p:cNvSpPr txBox="1">
            <a:spLocks noChangeArrowheads="1"/>
          </p:cNvSpPr>
          <p:nvPr/>
        </p:nvSpPr>
        <p:spPr bwMode="auto">
          <a:xfrm rot="-1756157">
            <a:off x="6372225" y="69215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Кому……..</a:t>
            </a:r>
          </a:p>
          <a:p>
            <a:r>
              <a:rPr lang="ru-RU" sz="1000"/>
              <a:t>Куда…….</a:t>
            </a: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6372225" y="2060575"/>
            <a:ext cx="360363" cy="360363"/>
          </a:xfrm>
          <a:prstGeom prst="octagon">
            <a:avLst>
              <a:gd name="adj" fmla="val 29287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18" name="Picture 22" descr="newspaper_aubanel_monnie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26524">
            <a:off x="395288" y="2636838"/>
            <a:ext cx="32416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5" descr="старый конвер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7913" y="2754313"/>
            <a:ext cx="26098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/>
      <p:bldP spid="297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F2F1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nt0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221163"/>
            <a:ext cx="27273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14-19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657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331913" y="765175"/>
            <a:ext cx="554513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  Спасибо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за помощь!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'Надпись крупным планом'</Template>
  <TotalTime>245</TotalTime>
  <Words>132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Шаблон оформления 'Надпись крупным планом'</vt:lpstr>
      <vt:lpstr>Adobe Photoshop Image</vt:lpstr>
      <vt:lpstr>Слайд 1</vt:lpstr>
      <vt:lpstr>План:</vt:lpstr>
      <vt:lpstr>                 Проверь себя.</vt:lpstr>
      <vt:lpstr>   отправитель               адресат</vt:lpstr>
      <vt:lpstr>Слайд 5</vt:lpstr>
      <vt:lpstr>Слайд 6</vt:lpstr>
      <vt:lpstr>  Голубиная почта</vt:lpstr>
      <vt:lpstr>Слайд 8</vt:lpstr>
      <vt:lpstr>Слайд 9</vt:lpstr>
    </vt:vector>
  </TitlesOfParts>
  <Manager/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Дом</dc:creator>
  <cp:keywords/>
  <dc:description/>
  <cp:lastModifiedBy>Admin</cp:lastModifiedBy>
  <cp:revision>12</cp:revision>
  <dcterms:created xsi:type="dcterms:W3CDTF">2008-01-24T08:13:23Z</dcterms:created>
  <dcterms:modified xsi:type="dcterms:W3CDTF">2012-01-21T13:56:27Z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