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2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4648200" y="0"/>
            <a:ext cx="4495800" cy="1981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моя_счастливая_семь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52400" y="-114300"/>
            <a:ext cx="9296400" cy="6972300"/>
          </a:xfrm>
          <a:prstGeom prst="rect">
            <a:avLst/>
          </a:prstGeom>
        </p:spPr>
      </p:pic>
      <p:sp>
        <p:nvSpPr>
          <p:cNvPr id="19" name="Равнобедренный треугольник 18"/>
          <p:cNvSpPr/>
          <p:nvPr/>
        </p:nvSpPr>
        <p:spPr>
          <a:xfrm>
            <a:off x="1371600" y="4953000"/>
            <a:ext cx="1517904" cy="11430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5943600" y="4648200"/>
            <a:ext cx="1594104" cy="1219200"/>
          </a:xfrm>
          <a:prstGeom prst="triangle">
            <a:avLst>
              <a:gd name="adj" fmla="val 50001"/>
            </a:avLst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3657600" y="4953000"/>
            <a:ext cx="1517904" cy="1143000"/>
          </a:xfrm>
          <a:prstGeom prst="triangle">
            <a:avLst>
              <a:gd name="adj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2819400" y="5257800"/>
            <a:ext cx="609600" cy="457200"/>
          </a:xfrm>
          <a:prstGeom prst="triangle">
            <a:avLst/>
          </a:prstGeom>
          <a:solidFill>
            <a:srgbClr val="0070C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181600" y="6019800"/>
            <a:ext cx="609600" cy="457200"/>
          </a:xfrm>
          <a:prstGeom prst="triangle">
            <a:avLst/>
          </a:prstGeom>
          <a:solidFill>
            <a:srgbClr val="FFFF00"/>
          </a:solidFill>
          <a:ln>
            <a:noFill/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7696200" y="5105400"/>
            <a:ext cx="609600" cy="457200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343400" y="0"/>
            <a:ext cx="4572000" cy="1905000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7010400" y="228600"/>
            <a:ext cx="1676400" cy="13716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Выноска-облако 2"/>
          <p:cNvSpPr/>
          <p:nvPr/>
        </p:nvSpPr>
        <p:spPr>
          <a:xfrm>
            <a:off x="4800600" y="304800"/>
            <a:ext cx="1752600" cy="1143000"/>
          </a:xfrm>
          <a:prstGeom prst="cloudCallout">
            <a:avLst>
              <a:gd name="adj1" fmla="val -18703"/>
              <a:gd name="adj2" fmla="val 21684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953000" y="457200"/>
            <a:ext cx="1447800" cy="914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5181600" y="228600"/>
            <a:ext cx="1143000" cy="1219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оя_счастливая_семь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14300"/>
            <a:ext cx="9296400" cy="6972300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429000" y="5562600"/>
            <a:ext cx="1219200" cy="1143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533400" y="5638800"/>
            <a:ext cx="1289304" cy="990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324600" y="5562600"/>
            <a:ext cx="12192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772400" y="4038600"/>
            <a:ext cx="1219200" cy="2286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04800" y="4343400"/>
            <a:ext cx="12192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4724400" y="4267200"/>
            <a:ext cx="1219200" cy="2286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1905000" y="4419600"/>
            <a:ext cx="1219200" cy="2286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3200400" y="4495800"/>
            <a:ext cx="1289304" cy="990600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6096000" y="4343400"/>
            <a:ext cx="1289304" cy="9906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5181600" y="0"/>
            <a:ext cx="3962400" cy="2667000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486400" y="0"/>
            <a:ext cx="1676400" cy="5334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638800" y="533400"/>
            <a:ext cx="1371600" cy="17526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791200" y="1524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6400800" y="15240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91200" y="685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6400800" y="685800"/>
            <a:ext cx="4572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7315200" y="533400"/>
            <a:ext cx="1676400" cy="16002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7239000" y="762000"/>
            <a:ext cx="1905000" cy="1219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7315200" y="609600"/>
            <a:ext cx="1524000" cy="1524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2" animBg="1"/>
      <p:bldP spid="20" grpId="0" animBg="1"/>
      <p:bldP spid="21" grpId="0" animBg="1"/>
      <p:bldP spid="22" grpId="0" animBg="1"/>
      <p:bldP spid="23" grpId="0" animBg="1"/>
      <p:bldP spid="23" grpId="1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моя_счастливая_семь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14300"/>
            <a:ext cx="9296400" cy="697230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 flipH="1">
            <a:off x="3429000" y="4343400"/>
            <a:ext cx="685800" cy="685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5791200" y="6019800"/>
            <a:ext cx="832104" cy="609600"/>
          </a:xfrm>
          <a:prstGeom prst="triangl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696200" y="5334000"/>
            <a:ext cx="6858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629400" y="4648200"/>
            <a:ext cx="533400" cy="10668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2286000" y="5181600"/>
            <a:ext cx="5334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1219200" y="5715000"/>
            <a:ext cx="832104" cy="609600"/>
          </a:xfrm>
          <a:prstGeom prst="triangl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876800" y="4953000"/>
            <a:ext cx="762000" cy="7620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886200" y="5867400"/>
            <a:ext cx="762000" cy="7620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5029200" y="152400"/>
            <a:ext cx="4114800" cy="2286000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5638800" y="609600"/>
            <a:ext cx="1371600" cy="4572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5791200" y="1066800"/>
            <a:ext cx="1066800" cy="838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096000" y="1219200"/>
            <a:ext cx="457200" cy="457200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ыноска-облако 3"/>
          <p:cNvSpPr/>
          <p:nvPr/>
        </p:nvSpPr>
        <p:spPr>
          <a:xfrm>
            <a:off x="7010400" y="533400"/>
            <a:ext cx="1981200" cy="1600200"/>
          </a:xfrm>
          <a:prstGeom prst="cloudCallout">
            <a:avLst>
              <a:gd name="adj1" fmla="val -15378"/>
              <a:gd name="adj2" fmla="val 19643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162800" y="533400"/>
            <a:ext cx="1524000" cy="15240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7086600" y="685800"/>
            <a:ext cx="1905000" cy="1219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2000" fill="hold"/>
                                        <p:tgtEl>
                                          <p:spTgt spid="3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 animBg="1"/>
      <p:bldP spid="21" grpId="0" animBg="1"/>
      <p:bldP spid="23" grpId="0" animBg="1"/>
      <p:bldP spid="26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logicheskie-bloki-denesha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0"/>
            <a:ext cx="7848600" cy="7848600"/>
          </a:xfrm>
          <a:prstGeom prst="rect">
            <a:avLst/>
          </a:prstGeom>
        </p:spPr>
      </p:pic>
      <p:pic>
        <p:nvPicPr>
          <p:cNvPr id="4" name="Рисунок 3" descr="wave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381000" y="2962275"/>
            <a:ext cx="10224018" cy="3895725"/>
          </a:xfrm>
          <a:prstGeom prst="rect">
            <a:avLst/>
          </a:prstGeom>
        </p:spPr>
      </p:pic>
      <p:pic>
        <p:nvPicPr>
          <p:cNvPr id="2" name="Рисунок 1" descr="fish2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2400" y="3886200"/>
            <a:ext cx="2621518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коля</cp:lastModifiedBy>
  <cp:revision>7</cp:revision>
  <dcterms:modified xsi:type="dcterms:W3CDTF">2012-11-03T17:40:50Z</dcterms:modified>
</cp:coreProperties>
</file>