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74" r:id="rId11"/>
    <p:sldId id="264" r:id="rId12"/>
    <p:sldId id="265" r:id="rId13"/>
    <p:sldId id="275" r:id="rId14"/>
    <p:sldId id="266" r:id="rId15"/>
    <p:sldId id="267" r:id="rId16"/>
    <p:sldId id="268" r:id="rId17"/>
    <p:sldId id="269" r:id="rId18"/>
    <p:sldId id="276" r:id="rId19"/>
    <p:sldId id="279" r:id="rId20"/>
    <p:sldId id="272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1407CF2-0E20-47F9-9471-9EE0998FA4D5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71"/>
            <p14:sldId id="274"/>
            <p14:sldId id="264"/>
            <p14:sldId id="265"/>
            <p14:sldId id="275"/>
            <p14:sldId id="266"/>
            <p14:sldId id="267"/>
            <p14:sldId id="268"/>
            <p14:sldId id="269"/>
            <p14:sldId id="276"/>
            <p14:sldId id="279"/>
            <p14:sldId id="272"/>
            <p14:sldId id="277"/>
            <p14:sldId id="27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47" autoAdjust="0"/>
    <p:restoredTop sz="94660"/>
  </p:normalViewPr>
  <p:slideViewPr>
    <p:cSldViewPr>
      <p:cViewPr varScale="1">
        <p:scale>
          <a:sx n="61" d="100"/>
          <a:sy n="61" d="100"/>
        </p:scale>
        <p:origin x="-2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DEA1D1-A05C-4CE5-B449-001BC6D4D9DB}" type="doc">
      <dgm:prSet loTypeId="urn:microsoft.com/office/officeart/2005/8/layout/cycle4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A640A6-6E58-496C-9A47-665866B04AB4}">
      <dgm:prSet phldrT="[Текст]" custT="1"/>
      <dgm:spPr>
        <a:scene3d>
          <a:camera prst="orthographicFront"/>
          <a:lightRig rig="flat" dir="t"/>
        </a:scene3d>
        <a:sp3d prstMaterial="plastic">
          <a:bevelT w="44450" h="50800"/>
          <a:bevelB w="44450" h="31750" prst="angle"/>
        </a:sp3d>
      </dgm:spPr>
      <dgm:t>
        <a:bodyPr/>
        <a:lstStyle/>
        <a:p>
          <a:r>
            <a:rPr lang="ru-RU" sz="1100" dirty="0" smtClean="0"/>
            <a:t>Диагностика развитие и коррекция</a:t>
          </a:r>
          <a:endParaRPr lang="ru-RU" sz="1100" dirty="0"/>
        </a:p>
      </dgm:t>
    </dgm:pt>
    <dgm:pt modelId="{4E01F796-1B2E-44E7-B672-9C8034C42199}" type="parTrans" cxnId="{AEC98653-A3B0-465B-8289-DD90D0A66E34}">
      <dgm:prSet/>
      <dgm:spPr/>
      <dgm:t>
        <a:bodyPr/>
        <a:lstStyle/>
        <a:p>
          <a:endParaRPr lang="ru-RU"/>
        </a:p>
      </dgm:t>
    </dgm:pt>
    <dgm:pt modelId="{8D4BEC29-FFD1-42AA-923F-5A9519080CD1}" type="sibTrans" cxnId="{AEC98653-A3B0-465B-8289-DD90D0A66E34}">
      <dgm:prSet/>
      <dgm:spPr/>
      <dgm:t>
        <a:bodyPr/>
        <a:lstStyle/>
        <a:p>
          <a:endParaRPr lang="ru-RU"/>
        </a:p>
      </dgm:t>
    </dgm:pt>
    <dgm:pt modelId="{64DD93F5-BA70-4957-82C9-2B21BDDB161F}">
      <dgm:prSet phldrT="[Текст]"/>
      <dgm:spPr/>
      <dgm:t>
        <a:bodyPr/>
        <a:lstStyle/>
        <a:p>
          <a:r>
            <a:rPr lang="ru-RU" dirty="0" smtClean="0"/>
            <a:t>Взаимодействие с детьми</a:t>
          </a:r>
          <a:endParaRPr lang="ru-RU" dirty="0"/>
        </a:p>
      </dgm:t>
    </dgm:pt>
    <dgm:pt modelId="{D81F187D-A47F-4257-BFDC-E9AF273F67AA}" type="parTrans" cxnId="{F0A93E3C-65B6-4924-A597-EAFD7EB13D6A}">
      <dgm:prSet/>
      <dgm:spPr/>
      <dgm:t>
        <a:bodyPr/>
        <a:lstStyle/>
        <a:p>
          <a:endParaRPr lang="ru-RU"/>
        </a:p>
      </dgm:t>
    </dgm:pt>
    <dgm:pt modelId="{36B6368C-0C1A-4423-BA03-C6F75F88F848}" type="sibTrans" cxnId="{F0A93E3C-65B6-4924-A597-EAFD7EB13D6A}">
      <dgm:prSet/>
      <dgm:spPr/>
      <dgm:t>
        <a:bodyPr/>
        <a:lstStyle/>
        <a:p>
          <a:endParaRPr lang="ru-RU"/>
        </a:p>
      </dgm:t>
    </dgm:pt>
    <dgm:pt modelId="{BFA61106-B69D-4A20-BDEF-9C22B89AA0E5}">
      <dgm:prSet phldrT="[Текст]" custT="1"/>
      <dgm:spPr/>
      <dgm:t>
        <a:bodyPr/>
        <a:lstStyle/>
        <a:p>
          <a:r>
            <a:rPr lang="ru-RU" sz="1100" dirty="0" smtClean="0"/>
            <a:t>Профилактика</a:t>
          </a:r>
          <a:endParaRPr lang="ru-RU" sz="1100" dirty="0"/>
        </a:p>
      </dgm:t>
    </dgm:pt>
    <dgm:pt modelId="{D40FF2B1-8A39-41A3-9D43-A7408F41A9D9}" type="parTrans" cxnId="{CD2E2D92-8476-4091-8C48-EFBD8E68E2F7}">
      <dgm:prSet/>
      <dgm:spPr/>
      <dgm:t>
        <a:bodyPr/>
        <a:lstStyle/>
        <a:p>
          <a:endParaRPr lang="ru-RU"/>
        </a:p>
      </dgm:t>
    </dgm:pt>
    <dgm:pt modelId="{7B854C0F-766F-4B48-AC14-5069AFD04529}" type="sibTrans" cxnId="{CD2E2D92-8476-4091-8C48-EFBD8E68E2F7}">
      <dgm:prSet/>
      <dgm:spPr/>
      <dgm:t>
        <a:bodyPr/>
        <a:lstStyle/>
        <a:p>
          <a:endParaRPr lang="ru-RU"/>
        </a:p>
      </dgm:t>
    </dgm:pt>
    <dgm:pt modelId="{A80E0A3A-190E-47E1-B2BB-927F1C8BCB89}">
      <dgm:prSet phldrT="[Текст]"/>
      <dgm:spPr/>
      <dgm:t>
        <a:bodyPr/>
        <a:lstStyle/>
        <a:p>
          <a:r>
            <a:rPr lang="ru-RU" dirty="0" smtClean="0"/>
            <a:t>Взаимодействие с родителями</a:t>
          </a:r>
          <a:endParaRPr lang="ru-RU" dirty="0"/>
        </a:p>
      </dgm:t>
    </dgm:pt>
    <dgm:pt modelId="{1F0EAD78-6FA8-480A-9F17-E957C1A96521}" type="parTrans" cxnId="{8E0FCF12-6B93-4E80-A991-1845847337BA}">
      <dgm:prSet/>
      <dgm:spPr/>
      <dgm:t>
        <a:bodyPr/>
        <a:lstStyle/>
        <a:p>
          <a:endParaRPr lang="ru-RU"/>
        </a:p>
      </dgm:t>
    </dgm:pt>
    <dgm:pt modelId="{18B79F18-EAB7-40CE-8EA4-DEB078979192}" type="sibTrans" cxnId="{8E0FCF12-6B93-4E80-A991-1845847337BA}">
      <dgm:prSet/>
      <dgm:spPr/>
      <dgm:t>
        <a:bodyPr/>
        <a:lstStyle/>
        <a:p>
          <a:endParaRPr lang="ru-RU"/>
        </a:p>
      </dgm:t>
    </dgm:pt>
    <dgm:pt modelId="{9D08CC4F-51A8-4F22-8248-FA84120439DA}">
      <dgm:prSet phldrT="[Текст]" custT="1"/>
      <dgm:spPr/>
      <dgm:t>
        <a:bodyPr/>
        <a:lstStyle/>
        <a:p>
          <a:r>
            <a:rPr lang="ru-RU" sz="1100" dirty="0" smtClean="0"/>
            <a:t>Просвещение</a:t>
          </a:r>
          <a:endParaRPr lang="ru-RU" sz="1100" dirty="0"/>
        </a:p>
      </dgm:t>
    </dgm:pt>
    <dgm:pt modelId="{B3139F39-9882-4987-BFB1-496C7B5B0CAC}" type="parTrans" cxnId="{5A451A9D-BD68-427B-844C-C7FB358715D1}">
      <dgm:prSet/>
      <dgm:spPr/>
      <dgm:t>
        <a:bodyPr/>
        <a:lstStyle/>
        <a:p>
          <a:endParaRPr lang="ru-RU"/>
        </a:p>
      </dgm:t>
    </dgm:pt>
    <dgm:pt modelId="{BF5D89B1-4839-414D-AA80-365C15E7F145}" type="sibTrans" cxnId="{5A451A9D-BD68-427B-844C-C7FB358715D1}">
      <dgm:prSet/>
      <dgm:spPr/>
      <dgm:t>
        <a:bodyPr/>
        <a:lstStyle/>
        <a:p>
          <a:endParaRPr lang="ru-RU"/>
        </a:p>
      </dgm:t>
    </dgm:pt>
    <dgm:pt modelId="{6DE0CB72-CCD0-45A8-B018-2AB35043E8DC}">
      <dgm:prSet phldrT="[Текст]"/>
      <dgm:spPr/>
      <dgm:t>
        <a:bodyPr/>
        <a:lstStyle/>
        <a:p>
          <a:r>
            <a:rPr lang="ru-RU" dirty="0" smtClean="0"/>
            <a:t>Взаимодействие с социумом</a:t>
          </a:r>
          <a:endParaRPr lang="ru-RU" dirty="0"/>
        </a:p>
      </dgm:t>
    </dgm:pt>
    <dgm:pt modelId="{61A25B30-25BF-41C4-89B0-95C2866BAF1A}" type="parTrans" cxnId="{D62B11CF-B063-45BF-8B4C-9E73980BAABB}">
      <dgm:prSet/>
      <dgm:spPr/>
      <dgm:t>
        <a:bodyPr/>
        <a:lstStyle/>
        <a:p>
          <a:endParaRPr lang="ru-RU"/>
        </a:p>
      </dgm:t>
    </dgm:pt>
    <dgm:pt modelId="{99F7AD47-9D24-45E8-B707-A609B2EB4D0E}" type="sibTrans" cxnId="{D62B11CF-B063-45BF-8B4C-9E73980BAABB}">
      <dgm:prSet/>
      <dgm:spPr/>
      <dgm:t>
        <a:bodyPr/>
        <a:lstStyle/>
        <a:p>
          <a:endParaRPr lang="ru-RU"/>
        </a:p>
      </dgm:t>
    </dgm:pt>
    <dgm:pt modelId="{93AF9EAB-0863-4385-B48D-E8AEDBC09881}">
      <dgm:prSet phldrT="[Текст]" custT="1"/>
      <dgm:spPr/>
      <dgm:t>
        <a:bodyPr/>
        <a:lstStyle/>
        <a:p>
          <a:r>
            <a:rPr lang="ru-RU" sz="1100" dirty="0" smtClean="0"/>
            <a:t>Консультирование</a:t>
          </a:r>
          <a:endParaRPr lang="ru-RU" sz="1100" dirty="0"/>
        </a:p>
      </dgm:t>
    </dgm:pt>
    <dgm:pt modelId="{57516261-1E03-44B8-AAAD-FEA1C35DB723}" type="parTrans" cxnId="{F2EEF4F7-C065-4CFD-917E-B936BAAEF159}">
      <dgm:prSet/>
      <dgm:spPr/>
      <dgm:t>
        <a:bodyPr/>
        <a:lstStyle/>
        <a:p>
          <a:endParaRPr lang="ru-RU"/>
        </a:p>
      </dgm:t>
    </dgm:pt>
    <dgm:pt modelId="{AFABC624-8A51-4382-B6FE-39DDF7185FD2}" type="sibTrans" cxnId="{F2EEF4F7-C065-4CFD-917E-B936BAAEF159}">
      <dgm:prSet/>
      <dgm:spPr/>
      <dgm:t>
        <a:bodyPr/>
        <a:lstStyle/>
        <a:p>
          <a:endParaRPr lang="ru-RU"/>
        </a:p>
      </dgm:t>
    </dgm:pt>
    <dgm:pt modelId="{37634337-885F-464A-BF1E-8EA41840EF61}">
      <dgm:prSet phldrT="[Текст]"/>
      <dgm:spPr/>
      <dgm:t>
        <a:bodyPr/>
        <a:lstStyle/>
        <a:p>
          <a:r>
            <a:rPr lang="ru-RU" dirty="0" smtClean="0"/>
            <a:t>Взаимодействие с педагогами</a:t>
          </a:r>
          <a:endParaRPr lang="ru-RU" dirty="0"/>
        </a:p>
      </dgm:t>
    </dgm:pt>
    <dgm:pt modelId="{4DC009F6-32CD-476E-901F-B785C7E9D2A4}" type="parTrans" cxnId="{861BDD00-5B37-4509-8950-D6D7C5F659AA}">
      <dgm:prSet/>
      <dgm:spPr/>
      <dgm:t>
        <a:bodyPr/>
        <a:lstStyle/>
        <a:p>
          <a:endParaRPr lang="ru-RU"/>
        </a:p>
      </dgm:t>
    </dgm:pt>
    <dgm:pt modelId="{DB766CA9-1DDA-48E3-9DC4-E994C3C8A99F}" type="sibTrans" cxnId="{861BDD00-5B37-4509-8950-D6D7C5F659AA}">
      <dgm:prSet/>
      <dgm:spPr/>
      <dgm:t>
        <a:bodyPr/>
        <a:lstStyle/>
        <a:p>
          <a:endParaRPr lang="ru-RU"/>
        </a:p>
      </dgm:t>
    </dgm:pt>
    <dgm:pt modelId="{6937C650-2F17-4784-B040-0218249EB1FA}" type="pres">
      <dgm:prSet presAssocID="{D5DEA1D1-A05C-4CE5-B449-001BC6D4D9DB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C09F1B-0EE0-4A8A-B4DD-5FF8DFF14E7F}" type="pres">
      <dgm:prSet presAssocID="{D5DEA1D1-A05C-4CE5-B449-001BC6D4D9DB}" presName="children" presStyleCnt="0"/>
      <dgm:spPr/>
    </dgm:pt>
    <dgm:pt modelId="{C8033956-3D37-4A69-956C-F6FC8DF0A5E0}" type="pres">
      <dgm:prSet presAssocID="{D5DEA1D1-A05C-4CE5-B449-001BC6D4D9DB}" presName="child1group" presStyleCnt="0"/>
      <dgm:spPr/>
    </dgm:pt>
    <dgm:pt modelId="{02C27C24-7ADB-4D83-BCBC-B5C4A49D3492}" type="pres">
      <dgm:prSet presAssocID="{D5DEA1D1-A05C-4CE5-B449-001BC6D4D9DB}" presName="child1" presStyleLbl="bgAcc1" presStyleIdx="0" presStyleCnt="4"/>
      <dgm:spPr/>
      <dgm:t>
        <a:bodyPr/>
        <a:lstStyle/>
        <a:p>
          <a:endParaRPr lang="ru-RU"/>
        </a:p>
      </dgm:t>
    </dgm:pt>
    <dgm:pt modelId="{2345D9BD-1379-46D1-8595-5251C1D164A4}" type="pres">
      <dgm:prSet presAssocID="{D5DEA1D1-A05C-4CE5-B449-001BC6D4D9DB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19978D-3F86-476D-A00D-097670AC9823}" type="pres">
      <dgm:prSet presAssocID="{D5DEA1D1-A05C-4CE5-B449-001BC6D4D9DB}" presName="child2group" presStyleCnt="0"/>
      <dgm:spPr/>
    </dgm:pt>
    <dgm:pt modelId="{F06EB87D-4229-4BA4-AE5D-6BEB9DC3E657}" type="pres">
      <dgm:prSet presAssocID="{D5DEA1D1-A05C-4CE5-B449-001BC6D4D9DB}" presName="child2" presStyleLbl="bgAcc1" presStyleIdx="1" presStyleCnt="4"/>
      <dgm:spPr/>
      <dgm:t>
        <a:bodyPr/>
        <a:lstStyle/>
        <a:p>
          <a:endParaRPr lang="ru-RU"/>
        </a:p>
      </dgm:t>
    </dgm:pt>
    <dgm:pt modelId="{18DF000E-6F4B-4299-94E1-3ACA6EB1F65F}" type="pres">
      <dgm:prSet presAssocID="{D5DEA1D1-A05C-4CE5-B449-001BC6D4D9DB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3F3A7F-F504-48FD-BB61-403C7107C213}" type="pres">
      <dgm:prSet presAssocID="{D5DEA1D1-A05C-4CE5-B449-001BC6D4D9DB}" presName="child3group" presStyleCnt="0"/>
      <dgm:spPr/>
    </dgm:pt>
    <dgm:pt modelId="{396D578B-E010-492A-B754-0E935044C373}" type="pres">
      <dgm:prSet presAssocID="{D5DEA1D1-A05C-4CE5-B449-001BC6D4D9DB}" presName="child3" presStyleLbl="bgAcc1" presStyleIdx="2" presStyleCnt="4"/>
      <dgm:spPr/>
      <dgm:t>
        <a:bodyPr/>
        <a:lstStyle/>
        <a:p>
          <a:endParaRPr lang="ru-RU"/>
        </a:p>
      </dgm:t>
    </dgm:pt>
    <dgm:pt modelId="{FFBBED31-43DC-4089-BB72-94471FC18111}" type="pres">
      <dgm:prSet presAssocID="{D5DEA1D1-A05C-4CE5-B449-001BC6D4D9DB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5FCAB5-A77A-4EC2-9C34-24E752D47D6A}" type="pres">
      <dgm:prSet presAssocID="{D5DEA1D1-A05C-4CE5-B449-001BC6D4D9DB}" presName="child4group" presStyleCnt="0"/>
      <dgm:spPr/>
    </dgm:pt>
    <dgm:pt modelId="{9C84174E-69DD-4A4C-B4C6-EC6963A8E774}" type="pres">
      <dgm:prSet presAssocID="{D5DEA1D1-A05C-4CE5-B449-001BC6D4D9DB}" presName="child4" presStyleLbl="bgAcc1" presStyleIdx="3" presStyleCnt="4"/>
      <dgm:spPr/>
      <dgm:t>
        <a:bodyPr/>
        <a:lstStyle/>
        <a:p>
          <a:endParaRPr lang="ru-RU"/>
        </a:p>
      </dgm:t>
    </dgm:pt>
    <dgm:pt modelId="{38DA6584-26C6-41AB-A700-10BB352F7654}" type="pres">
      <dgm:prSet presAssocID="{D5DEA1D1-A05C-4CE5-B449-001BC6D4D9DB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C7D5C9-E006-4C93-A50E-71F0F3631703}" type="pres">
      <dgm:prSet presAssocID="{D5DEA1D1-A05C-4CE5-B449-001BC6D4D9DB}" presName="childPlaceholder" presStyleCnt="0"/>
      <dgm:spPr/>
    </dgm:pt>
    <dgm:pt modelId="{07C773FE-0D61-4298-AD11-F939BACE7731}" type="pres">
      <dgm:prSet presAssocID="{D5DEA1D1-A05C-4CE5-B449-001BC6D4D9DB}" presName="circle" presStyleCnt="0"/>
      <dgm:spPr/>
    </dgm:pt>
    <dgm:pt modelId="{151E338D-B580-4D64-99E0-97B33CC37D36}" type="pres">
      <dgm:prSet presAssocID="{D5DEA1D1-A05C-4CE5-B449-001BC6D4D9DB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20A22F-3019-45D9-A007-79CCF5807C8B}" type="pres">
      <dgm:prSet presAssocID="{D5DEA1D1-A05C-4CE5-B449-001BC6D4D9DB}" presName="quadrant2" presStyleLbl="node1" presStyleIdx="1" presStyleCnt="4" custScaleX="10180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42425A-ED76-4FDA-8E92-3B8514A795F0}" type="pres">
      <dgm:prSet presAssocID="{D5DEA1D1-A05C-4CE5-B449-001BC6D4D9DB}" presName="quadrant3" presStyleLbl="node1" presStyleIdx="2" presStyleCnt="4" custLinFactNeighborX="359" custLinFactNeighborY="186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E23FF9-8756-48DD-8D39-C13979C84504}" type="pres">
      <dgm:prSet presAssocID="{D5DEA1D1-A05C-4CE5-B449-001BC6D4D9DB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FD3E04-2F3F-41ED-914C-4DAAB2DDD8CC}" type="pres">
      <dgm:prSet presAssocID="{D5DEA1D1-A05C-4CE5-B449-001BC6D4D9DB}" presName="quadrantPlaceholder" presStyleCnt="0"/>
      <dgm:spPr/>
    </dgm:pt>
    <dgm:pt modelId="{32AF3904-8004-490E-ADBA-1D9C66A3B35F}" type="pres">
      <dgm:prSet presAssocID="{D5DEA1D1-A05C-4CE5-B449-001BC6D4D9DB}" presName="center1" presStyleLbl="fgShp" presStyleIdx="0" presStyleCnt="2"/>
      <dgm:spPr/>
    </dgm:pt>
    <dgm:pt modelId="{4D3D7C4E-8138-4B64-A662-483DFD42A941}" type="pres">
      <dgm:prSet presAssocID="{D5DEA1D1-A05C-4CE5-B449-001BC6D4D9DB}" presName="center2" presStyleLbl="fgShp" presStyleIdx="1" presStyleCnt="2"/>
      <dgm:spPr/>
    </dgm:pt>
  </dgm:ptLst>
  <dgm:cxnLst>
    <dgm:cxn modelId="{AEC98653-A3B0-465B-8289-DD90D0A66E34}" srcId="{D5DEA1D1-A05C-4CE5-B449-001BC6D4D9DB}" destId="{21A640A6-6E58-496C-9A47-665866B04AB4}" srcOrd="0" destOrd="0" parTransId="{4E01F796-1B2E-44E7-B672-9C8034C42199}" sibTransId="{8D4BEC29-FFD1-42AA-923F-5A9519080CD1}"/>
    <dgm:cxn modelId="{686BF29F-4D44-4D3F-8C5B-5043C3E81261}" type="presOf" srcId="{64DD93F5-BA70-4957-82C9-2B21BDDB161F}" destId="{2345D9BD-1379-46D1-8595-5251C1D164A4}" srcOrd="1" destOrd="0" presId="urn:microsoft.com/office/officeart/2005/8/layout/cycle4"/>
    <dgm:cxn modelId="{5A451A9D-BD68-427B-844C-C7FB358715D1}" srcId="{D5DEA1D1-A05C-4CE5-B449-001BC6D4D9DB}" destId="{9D08CC4F-51A8-4F22-8248-FA84120439DA}" srcOrd="2" destOrd="0" parTransId="{B3139F39-9882-4987-BFB1-496C7B5B0CAC}" sibTransId="{BF5D89B1-4839-414D-AA80-365C15E7F145}"/>
    <dgm:cxn modelId="{F02159FC-0C19-4C2B-A00F-20421448C096}" type="presOf" srcId="{6DE0CB72-CCD0-45A8-B018-2AB35043E8DC}" destId="{396D578B-E010-492A-B754-0E935044C373}" srcOrd="0" destOrd="0" presId="urn:microsoft.com/office/officeart/2005/8/layout/cycle4"/>
    <dgm:cxn modelId="{FE183E5A-2FF0-42AB-B711-3DCB35F08D00}" type="presOf" srcId="{D5DEA1D1-A05C-4CE5-B449-001BC6D4D9DB}" destId="{6937C650-2F17-4784-B040-0218249EB1FA}" srcOrd="0" destOrd="0" presId="urn:microsoft.com/office/officeart/2005/8/layout/cycle4"/>
    <dgm:cxn modelId="{D62B11CF-B063-45BF-8B4C-9E73980BAABB}" srcId="{9D08CC4F-51A8-4F22-8248-FA84120439DA}" destId="{6DE0CB72-CCD0-45A8-B018-2AB35043E8DC}" srcOrd="0" destOrd="0" parTransId="{61A25B30-25BF-41C4-89B0-95C2866BAF1A}" sibTransId="{99F7AD47-9D24-45E8-B707-A609B2EB4D0E}"/>
    <dgm:cxn modelId="{E1872A16-3973-4A63-AAD1-06119B4B2D28}" type="presOf" srcId="{A80E0A3A-190E-47E1-B2BB-927F1C8BCB89}" destId="{18DF000E-6F4B-4299-94E1-3ACA6EB1F65F}" srcOrd="1" destOrd="0" presId="urn:microsoft.com/office/officeart/2005/8/layout/cycle4"/>
    <dgm:cxn modelId="{861BDD00-5B37-4509-8950-D6D7C5F659AA}" srcId="{93AF9EAB-0863-4385-B48D-E8AEDBC09881}" destId="{37634337-885F-464A-BF1E-8EA41840EF61}" srcOrd="0" destOrd="0" parTransId="{4DC009F6-32CD-476E-901F-B785C7E9D2A4}" sibTransId="{DB766CA9-1DDA-48E3-9DC4-E994C3C8A99F}"/>
    <dgm:cxn modelId="{A9AE067E-FD10-49F7-A1C0-D25115448344}" type="presOf" srcId="{6DE0CB72-CCD0-45A8-B018-2AB35043E8DC}" destId="{FFBBED31-43DC-4089-BB72-94471FC18111}" srcOrd="1" destOrd="0" presId="urn:microsoft.com/office/officeart/2005/8/layout/cycle4"/>
    <dgm:cxn modelId="{CD2E2D92-8476-4091-8C48-EFBD8E68E2F7}" srcId="{D5DEA1D1-A05C-4CE5-B449-001BC6D4D9DB}" destId="{BFA61106-B69D-4A20-BDEF-9C22B89AA0E5}" srcOrd="1" destOrd="0" parTransId="{D40FF2B1-8A39-41A3-9D43-A7408F41A9D9}" sibTransId="{7B854C0F-766F-4B48-AC14-5069AFD04529}"/>
    <dgm:cxn modelId="{B76D9BC6-D43C-4F64-812D-B63EE18C83F1}" type="presOf" srcId="{64DD93F5-BA70-4957-82C9-2B21BDDB161F}" destId="{02C27C24-7ADB-4D83-BCBC-B5C4A49D3492}" srcOrd="0" destOrd="0" presId="urn:microsoft.com/office/officeart/2005/8/layout/cycle4"/>
    <dgm:cxn modelId="{F2EEF4F7-C065-4CFD-917E-B936BAAEF159}" srcId="{D5DEA1D1-A05C-4CE5-B449-001BC6D4D9DB}" destId="{93AF9EAB-0863-4385-B48D-E8AEDBC09881}" srcOrd="3" destOrd="0" parTransId="{57516261-1E03-44B8-AAAD-FEA1C35DB723}" sibTransId="{AFABC624-8A51-4382-B6FE-39DDF7185FD2}"/>
    <dgm:cxn modelId="{4EA9E27A-CFCC-49F1-BA4B-2123A76CED99}" type="presOf" srcId="{9D08CC4F-51A8-4F22-8248-FA84120439DA}" destId="{B642425A-ED76-4FDA-8E92-3B8514A795F0}" srcOrd="0" destOrd="0" presId="urn:microsoft.com/office/officeart/2005/8/layout/cycle4"/>
    <dgm:cxn modelId="{ED7E7612-A273-4BDE-A431-16F2FE40B226}" type="presOf" srcId="{21A640A6-6E58-496C-9A47-665866B04AB4}" destId="{151E338D-B580-4D64-99E0-97B33CC37D36}" srcOrd="0" destOrd="0" presId="urn:microsoft.com/office/officeart/2005/8/layout/cycle4"/>
    <dgm:cxn modelId="{F0A93E3C-65B6-4924-A597-EAFD7EB13D6A}" srcId="{21A640A6-6E58-496C-9A47-665866B04AB4}" destId="{64DD93F5-BA70-4957-82C9-2B21BDDB161F}" srcOrd="0" destOrd="0" parTransId="{D81F187D-A47F-4257-BFDC-E9AF273F67AA}" sibTransId="{36B6368C-0C1A-4423-BA03-C6F75F88F848}"/>
    <dgm:cxn modelId="{8E0FCF12-6B93-4E80-A991-1845847337BA}" srcId="{BFA61106-B69D-4A20-BDEF-9C22B89AA0E5}" destId="{A80E0A3A-190E-47E1-B2BB-927F1C8BCB89}" srcOrd="0" destOrd="0" parTransId="{1F0EAD78-6FA8-480A-9F17-E957C1A96521}" sibTransId="{18B79F18-EAB7-40CE-8EA4-DEB078979192}"/>
    <dgm:cxn modelId="{3CE15429-0D0E-4018-A827-8384419C806E}" type="presOf" srcId="{37634337-885F-464A-BF1E-8EA41840EF61}" destId="{9C84174E-69DD-4A4C-B4C6-EC6963A8E774}" srcOrd="0" destOrd="0" presId="urn:microsoft.com/office/officeart/2005/8/layout/cycle4"/>
    <dgm:cxn modelId="{6B02DEAB-2741-479C-AEFE-12EFBE22D4D4}" type="presOf" srcId="{A80E0A3A-190E-47E1-B2BB-927F1C8BCB89}" destId="{F06EB87D-4229-4BA4-AE5D-6BEB9DC3E657}" srcOrd="0" destOrd="0" presId="urn:microsoft.com/office/officeart/2005/8/layout/cycle4"/>
    <dgm:cxn modelId="{C901D98F-460C-4334-BCD7-0071E3030C97}" type="presOf" srcId="{93AF9EAB-0863-4385-B48D-E8AEDBC09881}" destId="{FCE23FF9-8756-48DD-8D39-C13979C84504}" srcOrd="0" destOrd="0" presId="urn:microsoft.com/office/officeart/2005/8/layout/cycle4"/>
    <dgm:cxn modelId="{9EF7D0AE-060E-4A93-BA4F-AE79F2A99409}" type="presOf" srcId="{37634337-885F-464A-BF1E-8EA41840EF61}" destId="{38DA6584-26C6-41AB-A700-10BB352F7654}" srcOrd="1" destOrd="0" presId="urn:microsoft.com/office/officeart/2005/8/layout/cycle4"/>
    <dgm:cxn modelId="{7D83B5C0-1E8C-4D8F-8B38-F965A19AD2E9}" type="presOf" srcId="{BFA61106-B69D-4A20-BDEF-9C22B89AA0E5}" destId="{FE20A22F-3019-45D9-A007-79CCF5807C8B}" srcOrd="0" destOrd="0" presId="urn:microsoft.com/office/officeart/2005/8/layout/cycle4"/>
    <dgm:cxn modelId="{A6D77C83-6E85-4A82-8873-A534534A0753}" type="presParOf" srcId="{6937C650-2F17-4784-B040-0218249EB1FA}" destId="{C4C09F1B-0EE0-4A8A-B4DD-5FF8DFF14E7F}" srcOrd="0" destOrd="0" presId="urn:microsoft.com/office/officeart/2005/8/layout/cycle4"/>
    <dgm:cxn modelId="{A47E44D6-71FF-4A48-A785-D20557A750DF}" type="presParOf" srcId="{C4C09F1B-0EE0-4A8A-B4DD-5FF8DFF14E7F}" destId="{C8033956-3D37-4A69-956C-F6FC8DF0A5E0}" srcOrd="0" destOrd="0" presId="urn:microsoft.com/office/officeart/2005/8/layout/cycle4"/>
    <dgm:cxn modelId="{5FC4EA90-3C34-4B82-93D4-0068148BE15E}" type="presParOf" srcId="{C8033956-3D37-4A69-956C-F6FC8DF0A5E0}" destId="{02C27C24-7ADB-4D83-BCBC-B5C4A49D3492}" srcOrd="0" destOrd="0" presId="urn:microsoft.com/office/officeart/2005/8/layout/cycle4"/>
    <dgm:cxn modelId="{45A6157C-4B69-43AF-9F5D-C6D020FE546F}" type="presParOf" srcId="{C8033956-3D37-4A69-956C-F6FC8DF0A5E0}" destId="{2345D9BD-1379-46D1-8595-5251C1D164A4}" srcOrd="1" destOrd="0" presId="urn:microsoft.com/office/officeart/2005/8/layout/cycle4"/>
    <dgm:cxn modelId="{84F139BC-8E50-48C6-8E12-ECD25F69D215}" type="presParOf" srcId="{C4C09F1B-0EE0-4A8A-B4DD-5FF8DFF14E7F}" destId="{0119978D-3F86-476D-A00D-097670AC9823}" srcOrd="1" destOrd="0" presId="urn:microsoft.com/office/officeart/2005/8/layout/cycle4"/>
    <dgm:cxn modelId="{EA04CA92-FDB5-4F33-94F7-FD1365EBA56F}" type="presParOf" srcId="{0119978D-3F86-476D-A00D-097670AC9823}" destId="{F06EB87D-4229-4BA4-AE5D-6BEB9DC3E657}" srcOrd="0" destOrd="0" presId="urn:microsoft.com/office/officeart/2005/8/layout/cycle4"/>
    <dgm:cxn modelId="{1983B515-BDD6-4ACD-81CB-6493CA4688AC}" type="presParOf" srcId="{0119978D-3F86-476D-A00D-097670AC9823}" destId="{18DF000E-6F4B-4299-94E1-3ACA6EB1F65F}" srcOrd="1" destOrd="0" presId="urn:microsoft.com/office/officeart/2005/8/layout/cycle4"/>
    <dgm:cxn modelId="{1A2E4F3F-E3B6-4CF1-897D-94CB87755068}" type="presParOf" srcId="{C4C09F1B-0EE0-4A8A-B4DD-5FF8DFF14E7F}" destId="{4B3F3A7F-F504-48FD-BB61-403C7107C213}" srcOrd="2" destOrd="0" presId="urn:microsoft.com/office/officeart/2005/8/layout/cycle4"/>
    <dgm:cxn modelId="{149E5FFE-C863-4084-840C-DAE4A71170F7}" type="presParOf" srcId="{4B3F3A7F-F504-48FD-BB61-403C7107C213}" destId="{396D578B-E010-492A-B754-0E935044C373}" srcOrd="0" destOrd="0" presId="urn:microsoft.com/office/officeart/2005/8/layout/cycle4"/>
    <dgm:cxn modelId="{4C61EA90-E8F6-49BC-A4C5-E01193BE8ECE}" type="presParOf" srcId="{4B3F3A7F-F504-48FD-BB61-403C7107C213}" destId="{FFBBED31-43DC-4089-BB72-94471FC18111}" srcOrd="1" destOrd="0" presId="urn:microsoft.com/office/officeart/2005/8/layout/cycle4"/>
    <dgm:cxn modelId="{A858384D-D46E-4612-85CC-43AB6D7C910B}" type="presParOf" srcId="{C4C09F1B-0EE0-4A8A-B4DD-5FF8DFF14E7F}" destId="{545FCAB5-A77A-4EC2-9C34-24E752D47D6A}" srcOrd="3" destOrd="0" presId="urn:microsoft.com/office/officeart/2005/8/layout/cycle4"/>
    <dgm:cxn modelId="{1B482C02-4CA9-4BEF-B58C-4DC726371E80}" type="presParOf" srcId="{545FCAB5-A77A-4EC2-9C34-24E752D47D6A}" destId="{9C84174E-69DD-4A4C-B4C6-EC6963A8E774}" srcOrd="0" destOrd="0" presId="urn:microsoft.com/office/officeart/2005/8/layout/cycle4"/>
    <dgm:cxn modelId="{E2C6A5DF-C38A-4351-A7F9-6AA862556DBA}" type="presParOf" srcId="{545FCAB5-A77A-4EC2-9C34-24E752D47D6A}" destId="{38DA6584-26C6-41AB-A700-10BB352F7654}" srcOrd="1" destOrd="0" presId="urn:microsoft.com/office/officeart/2005/8/layout/cycle4"/>
    <dgm:cxn modelId="{206E2DF6-CFE3-4977-90AA-A4632571F641}" type="presParOf" srcId="{C4C09F1B-0EE0-4A8A-B4DD-5FF8DFF14E7F}" destId="{3AC7D5C9-E006-4C93-A50E-71F0F3631703}" srcOrd="4" destOrd="0" presId="urn:microsoft.com/office/officeart/2005/8/layout/cycle4"/>
    <dgm:cxn modelId="{DED3CD23-525F-4A9B-AB12-BDFEE321A321}" type="presParOf" srcId="{6937C650-2F17-4784-B040-0218249EB1FA}" destId="{07C773FE-0D61-4298-AD11-F939BACE7731}" srcOrd="1" destOrd="0" presId="urn:microsoft.com/office/officeart/2005/8/layout/cycle4"/>
    <dgm:cxn modelId="{6EEA5006-4694-469B-B7B6-4130B8EB11AE}" type="presParOf" srcId="{07C773FE-0D61-4298-AD11-F939BACE7731}" destId="{151E338D-B580-4D64-99E0-97B33CC37D36}" srcOrd="0" destOrd="0" presId="urn:microsoft.com/office/officeart/2005/8/layout/cycle4"/>
    <dgm:cxn modelId="{A1B81190-7A15-4CF3-9008-2E532126422C}" type="presParOf" srcId="{07C773FE-0D61-4298-AD11-F939BACE7731}" destId="{FE20A22F-3019-45D9-A007-79CCF5807C8B}" srcOrd="1" destOrd="0" presId="urn:microsoft.com/office/officeart/2005/8/layout/cycle4"/>
    <dgm:cxn modelId="{89D3B6F9-0E60-44E9-A3E7-CAF1066133B8}" type="presParOf" srcId="{07C773FE-0D61-4298-AD11-F939BACE7731}" destId="{B642425A-ED76-4FDA-8E92-3B8514A795F0}" srcOrd="2" destOrd="0" presId="urn:microsoft.com/office/officeart/2005/8/layout/cycle4"/>
    <dgm:cxn modelId="{87DDD819-56A4-4BCD-9FC4-C5B98DCD4248}" type="presParOf" srcId="{07C773FE-0D61-4298-AD11-F939BACE7731}" destId="{FCE23FF9-8756-48DD-8D39-C13979C84504}" srcOrd="3" destOrd="0" presId="urn:microsoft.com/office/officeart/2005/8/layout/cycle4"/>
    <dgm:cxn modelId="{97A50878-4FB7-42C7-92F4-DF2CE14B409B}" type="presParOf" srcId="{07C773FE-0D61-4298-AD11-F939BACE7731}" destId="{9CFD3E04-2F3F-41ED-914C-4DAAB2DDD8CC}" srcOrd="4" destOrd="0" presId="urn:microsoft.com/office/officeart/2005/8/layout/cycle4"/>
    <dgm:cxn modelId="{6C515E65-1A7C-45A4-B86E-5DAEF0FF8031}" type="presParOf" srcId="{6937C650-2F17-4784-B040-0218249EB1FA}" destId="{32AF3904-8004-490E-ADBA-1D9C66A3B35F}" srcOrd="2" destOrd="0" presId="urn:microsoft.com/office/officeart/2005/8/layout/cycle4"/>
    <dgm:cxn modelId="{52775721-2F48-4991-9A58-88E3D4A7708C}" type="presParOf" srcId="{6937C650-2F17-4784-B040-0218249EB1FA}" destId="{4D3D7C4E-8138-4B64-A662-483DFD42A941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571E52-2CDB-4BA2-ADBA-1D92907B812D}" type="doc">
      <dgm:prSet loTypeId="urn:diagrams.loki3.com/BracketList+Icon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6C16DE-2A60-4B84-896B-1A56CF21E3C1}">
      <dgm:prSet phldrT="[Текст]"/>
      <dgm:spPr/>
      <dgm:t>
        <a:bodyPr/>
        <a:lstStyle/>
        <a:p>
          <a:r>
            <a:rPr lang="ru-RU" dirty="0" smtClean="0"/>
            <a:t>Традиционные формы взаимодействия:</a:t>
          </a:r>
          <a:endParaRPr lang="ru-RU" dirty="0"/>
        </a:p>
      </dgm:t>
    </dgm:pt>
    <dgm:pt modelId="{F1755FFE-3FA4-49EC-B4B5-793D13EDA5DF}" type="parTrans" cxnId="{FDB5F252-9A77-4847-A01F-3F25B5B702D6}">
      <dgm:prSet/>
      <dgm:spPr/>
      <dgm:t>
        <a:bodyPr/>
        <a:lstStyle/>
        <a:p>
          <a:endParaRPr lang="ru-RU"/>
        </a:p>
      </dgm:t>
    </dgm:pt>
    <dgm:pt modelId="{E9F72A83-55AF-4D53-BA46-5857A199C1D3}" type="sibTrans" cxnId="{FDB5F252-9A77-4847-A01F-3F25B5B702D6}">
      <dgm:prSet/>
      <dgm:spPr/>
      <dgm:t>
        <a:bodyPr/>
        <a:lstStyle/>
        <a:p>
          <a:endParaRPr lang="ru-RU"/>
        </a:p>
      </dgm:t>
    </dgm:pt>
    <dgm:pt modelId="{DA8244B2-016C-40CE-805E-06CB2B494007}">
      <dgm:prSet phldrT="[Текст]"/>
      <dgm:spPr/>
      <dgm:t>
        <a:bodyPr/>
        <a:lstStyle/>
        <a:p>
          <a:r>
            <a:rPr lang="ru-RU" dirty="0" smtClean="0"/>
            <a:t>Родительские собрания</a:t>
          </a:r>
          <a:endParaRPr lang="ru-RU" dirty="0"/>
        </a:p>
      </dgm:t>
    </dgm:pt>
    <dgm:pt modelId="{B2208367-C57E-4E31-B41B-FF524A12E0A3}" type="parTrans" cxnId="{BE9EE49C-4DBD-4DEE-A759-E819F2780B26}">
      <dgm:prSet/>
      <dgm:spPr/>
      <dgm:t>
        <a:bodyPr/>
        <a:lstStyle/>
        <a:p>
          <a:endParaRPr lang="ru-RU"/>
        </a:p>
      </dgm:t>
    </dgm:pt>
    <dgm:pt modelId="{BC5A361D-612F-4447-B151-D7D767F28A93}" type="sibTrans" cxnId="{BE9EE49C-4DBD-4DEE-A759-E819F2780B26}">
      <dgm:prSet/>
      <dgm:spPr/>
      <dgm:t>
        <a:bodyPr/>
        <a:lstStyle/>
        <a:p>
          <a:endParaRPr lang="ru-RU"/>
        </a:p>
      </dgm:t>
    </dgm:pt>
    <dgm:pt modelId="{EF820EBC-50B0-4D1B-8A1C-74ED28211024}">
      <dgm:prSet phldrT="[Текст]"/>
      <dgm:spPr/>
      <dgm:t>
        <a:bodyPr/>
        <a:lstStyle/>
        <a:p>
          <a:r>
            <a:rPr lang="ru-RU" dirty="0" smtClean="0"/>
            <a:t>Новые формы взаимодействия:</a:t>
          </a:r>
          <a:endParaRPr lang="ru-RU" dirty="0"/>
        </a:p>
      </dgm:t>
    </dgm:pt>
    <dgm:pt modelId="{2A73439C-90B6-48CE-A32C-82CA77A428E3}" type="parTrans" cxnId="{94D175FF-43A1-4CCB-8650-F00C8F3FBBE9}">
      <dgm:prSet/>
      <dgm:spPr/>
      <dgm:t>
        <a:bodyPr/>
        <a:lstStyle/>
        <a:p>
          <a:endParaRPr lang="ru-RU"/>
        </a:p>
      </dgm:t>
    </dgm:pt>
    <dgm:pt modelId="{04EF38AA-71D6-4756-9247-9CB49B0F9E8C}" type="sibTrans" cxnId="{94D175FF-43A1-4CCB-8650-F00C8F3FBBE9}">
      <dgm:prSet/>
      <dgm:spPr/>
      <dgm:t>
        <a:bodyPr/>
        <a:lstStyle/>
        <a:p>
          <a:endParaRPr lang="ru-RU"/>
        </a:p>
      </dgm:t>
    </dgm:pt>
    <dgm:pt modelId="{5C030759-CD05-4729-9791-516885FDDF2C}">
      <dgm:prSet phldrT="[Текст]"/>
      <dgm:spPr/>
      <dgm:t>
        <a:bodyPr/>
        <a:lstStyle/>
        <a:p>
          <a:r>
            <a:rPr lang="ru-RU" dirty="0" err="1" smtClean="0"/>
            <a:t>ПМПк</a:t>
          </a:r>
          <a:endParaRPr lang="ru-RU" dirty="0"/>
        </a:p>
      </dgm:t>
    </dgm:pt>
    <dgm:pt modelId="{E421F114-C1DF-434C-84E2-893777EE2F10}" type="parTrans" cxnId="{F6BAF727-ABAC-441F-B21A-8BE088BC4070}">
      <dgm:prSet/>
      <dgm:spPr/>
      <dgm:t>
        <a:bodyPr/>
        <a:lstStyle/>
        <a:p>
          <a:endParaRPr lang="ru-RU"/>
        </a:p>
      </dgm:t>
    </dgm:pt>
    <dgm:pt modelId="{B7D5497E-4DD8-44A3-8CE4-904EA9D38B2F}" type="sibTrans" cxnId="{F6BAF727-ABAC-441F-B21A-8BE088BC4070}">
      <dgm:prSet/>
      <dgm:spPr/>
      <dgm:t>
        <a:bodyPr/>
        <a:lstStyle/>
        <a:p>
          <a:endParaRPr lang="ru-RU"/>
        </a:p>
      </dgm:t>
    </dgm:pt>
    <dgm:pt modelId="{023E4C80-427C-420A-9DA6-BD37D50C835B}">
      <dgm:prSet phldrT="[Текст]"/>
      <dgm:spPr/>
      <dgm:t>
        <a:bodyPr/>
        <a:lstStyle/>
        <a:p>
          <a:r>
            <a:rPr lang="ru-RU" dirty="0" smtClean="0"/>
            <a:t>Родительский клуб «В содружестве с семьёй» </a:t>
          </a:r>
          <a:endParaRPr lang="ru-RU" dirty="0"/>
        </a:p>
      </dgm:t>
    </dgm:pt>
    <dgm:pt modelId="{5158DB26-3960-4467-906E-D8E7AF019A64}" type="parTrans" cxnId="{AD030C14-BE7B-4519-A033-8B3993855BB0}">
      <dgm:prSet/>
      <dgm:spPr/>
      <dgm:t>
        <a:bodyPr/>
        <a:lstStyle/>
        <a:p>
          <a:endParaRPr lang="ru-RU"/>
        </a:p>
      </dgm:t>
    </dgm:pt>
    <dgm:pt modelId="{A9800A84-0162-45F0-A8E6-62AB58CD6BDF}" type="sibTrans" cxnId="{AD030C14-BE7B-4519-A033-8B3993855BB0}">
      <dgm:prSet/>
      <dgm:spPr/>
      <dgm:t>
        <a:bodyPr/>
        <a:lstStyle/>
        <a:p>
          <a:endParaRPr lang="ru-RU"/>
        </a:p>
      </dgm:t>
    </dgm:pt>
    <dgm:pt modelId="{714E09F7-BC55-46B7-84D4-97537696F341}">
      <dgm:prSet phldrT="[Текст]"/>
      <dgm:spPr/>
      <dgm:t>
        <a:bodyPr/>
        <a:lstStyle/>
        <a:p>
          <a:r>
            <a:rPr lang="ru-RU" dirty="0" smtClean="0"/>
            <a:t>Сайт детского сада</a:t>
          </a:r>
          <a:endParaRPr lang="ru-RU" dirty="0"/>
        </a:p>
      </dgm:t>
    </dgm:pt>
    <dgm:pt modelId="{1C866F86-596C-495D-A073-2DB2AD6617A9}" type="parTrans" cxnId="{8FE357C2-66F7-4A88-9CE8-25AF6B50B4CA}">
      <dgm:prSet/>
      <dgm:spPr/>
      <dgm:t>
        <a:bodyPr/>
        <a:lstStyle/>
        <a:p>
          <a:endParaRPr lang="ru-RU"/>
        </a:p>
      </dgm:t>
    </dgm:pt>
    <dgm:pt modelId="{329789A5-04C7-4EDF-9956-0AC692D747BB}" type="sibTrans" cxnId="{8FE357C2-66F7-4A88-9CE8-25AF6B50B4CA}">
      <dgm:prSet/>
      <dgm:spPr/>
      <dgm:t>
        <a:bodyPr/>
        <a:lstStyle/>
        <a:p>
          <a:endParaRPr lang="ru-RU"/>
        </a:p>
      </dgm:t>
    </dgm:pt>
    <dgm:pt modelId="{7A46E41C-37A4-4791-9EC3-646B30540E42}">
      <dgm:prSet phldrT="[Текст]"/>
      <dgm:spPr/>
      <dgm:t>
        <a:bodyPr/>
        <a:lstStyle/>
        <a:p>
          <a:r>
            <a:rPr lang="ru-RU" dirty="0" smtClean="0"/>
            <a:t>Игры, консультации</a:t>
          </a:r>
          <a:endParaRPr lang="ru-RU" dirty="0"/>
        </a:p>
      </dgm:t>
    </dgm:pt>
    <dgm:pt modelId="{D470B211-4E50-4ABB-87BB-A453788B4924}" type="parTrans" cxnId="{AC305A24-A98F-414B-9856-7BCA58267748}">
      <dgm:prSet/>
      <dgm:spPr/>
      <dgm:t>
        <a:bodyPr/>
        <a:lstStyle/>
        <a:p>
          <a:endParaRPr lang="ru-RU"/>
        </a:p>
      </dgm:t>
    </dgm:pt>
    <dgm:pt modelId="{A995032B-51B6-4101-A056-77519F9D02B3}" type="sibTrans" cxnId="{AC305A24-A98F-414B-9856-7BCA58267748}">
      <dgm:prSet/>
      <dgm:spPr/>
      <dgm:t>
        <a:bodyPr/>
        <a:lstStyle/>
        <a:p>
          <a:endParaRPr lang="ru-RU"/>
        </a:p>
      </dgm:t>
    </dgm:pt>
    <dgm:pt modelId="{D73682AB-F8CD-4AAC-9D78-86E34F7C5DEB}">
      <dgm:prSet phldrT="[Текст]"/>
      <dgm:spPr/>
      <dgm:t>
        <a:bodyPr/>
        <a:lstStyle/>
        <a:p>
          <a:r>
            <a:rPr lang="ru-RU" dirty="0" smtClean="0"/>
            <a:t>Информационные родительские уголки в каждой группе </a:t>
          </a:r>
          <a:endParaRPr lang="ru-RU" dirty="0"/>
        </a:p>
      </dgm:t>
    </dgm:pt>
    <dgm:pt modelId="{40FBD86F-F917-460D-B0BB-D0C4FEA2EB3F}" type="parTrans" cxnId="{BAE3781A-31AD-4504-88AE-6B05D2C72477}">
      <dgm:prSet/>
      <dgm:spPr/>
      <dgm:t>
        <a:bodyPr/>
        <a:lstStyle/>
        <a:p>
          <a:endParaRPr lang="ru-RU"/>
        </a:p>
      </dgm:t>
    </dgm:pt>
    <dgm:pt modelId="{F466EC7B-D05C-448E-80B7-C7914E4F8EF6}" type="sibTrans" cxnId="{BAE3781A-31AD-4504-88AE-6B05D2C72477}">
      <dgm:prSet/>
      <dgm:spPr/>
      <dgm:t>
        <a:bodyPr/>
        <a:lstStyle/>
        <a:p>
          <a:endParaRPr lang="ru-RU"/>
        </a:p>
      </dgm:t>
    </dgm:pt>
    <dgm:pt modelId="{4C93D0D8-47ED-49EA-B0FB-F9118C442584}" type="pres">
      <dgm:prSet presAssocID="{30571E52-2CDB-4BA2-ADBA-1D92907B812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1751E9-84D7-4C15-B169-EDE8A1C670FE}" type="pres">
      <dgm:prSet presAssocID="{A06C16DE-2A60-4B84-896B-1A56CF21E3C1}" presName="linNode" presStyleCnt="0"/>
      <dgm:spPr/>
    </dgm:pt>
    <dgm:pt modelId="{FE0AE49D-4CD1-43FE-880C-A07256710F19}" type="pres">
      <dgm:prSet presAssocID="{A06C16DE-2A60-4B84-896B-1A56CF21E3C1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E5680C-DC94-4AA2-A468-8C0249B92D13}" type="pres">
      <dgm:prSet presAssocID="{A06C16DE-2A60-4B84-896B-1A56CF21E3C1}" presName="bracket" presStyleLbl="parChTrans1D1" presStyleIdx="0" presStyleCnt="2"/>
      <dgm:spPr/>
    </dgm:pt>
    <dgm:pt modelId="{9999CF38-07A3-4ECE-B999-33502FD6D4F5}" type="pres">
      <dgm:prSet presAssocID="{A06C16DE-2A60-4B84-896B-1A56CF21E3C1}" presName="spH" presStyleCnt="0"/>
      <dgm:spPr/>
    </dgm:pt>
    <dgm:pt modelId="{0761DBF7-588A-4DB9-A900-0B2FAE2F54E6}" type="pres">
      <dgm:prSet presAssocID="{A06C16DE-2A60-4B84-896B-1A56CF21E3C1}" presName="des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C8B179-A2FB-489A-8949-271C6D3ED4C4}" type="pres">
      <dgm:prSet presAssocID="{E9F72A83-55AF-4D53-BA46-5857A199C1D3}" presName="spV" presStyleCnt="0"/>
      <dgm:spPr/>
    </dgm:pt>
    <dgm:pt modelId="{E2CB45C9-0DE0-4E60-918E-DB35DE29F946}" type="pres">
      <dgm:prSet presAssocID="{EF820EBC-50B0-4D1B-8A1C-74ED28211024}" presName="linNode" presStyleCnt="0"/>
      <dgm:spPr/>
    </dgm:pt>
    <dgm:pt modelId="{CB39B510-A941-4DAB-AC61-4FEE8CC96FE7}" type="pres">
      <dgm:prSet presAssocID="{EF820EBC-50B0-4D1B-8A1C-74ED28211024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BAB4E0-3592-4620-8B29-B52FFAB36685}" type="pres">
      <dgm:prSet presAssocID="{EF820EBC-50B0-4D1B-8A1C-74ED28211024}" presName="bracket" presStyleLbl="parChTrans1D1" presStyleIdx="1" presStyleCnt="2"/>
      <dgm:spPr/>
    </dgm:pt>
    <dgm:pt modelId="{46CE5581-A3DF-4B32-BD08-7ABB33D7000F}" type="pres">
      <dgm:prSet presAssocID="{EF820EBC-50B0-4D1B-8A1C-74ED28211024}" presName="spH" presStyleCnt="0"/>
      <dgm:spPr/>
    </dgm:pt>
    <dgm:pt modelId="{945C827C-16FF-4692-8DF1-9F0C6B69A4CD}" type="pres">
      <dgm:prSet presAssocID="{EF820EBC-50B0-4D1B-8A1C-74ED28211024}" presName="des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030C14-BE7B-4519-A033-8B3993855BB0}" srcId="{EF820EBC-50B0-4D1B-8A1C-74ED28211024}" destId="{023E4C80-427C-420A-9DA6-BD37D50C835B}" srcOrd="1" destOrd="0" parTransId="{5158DB26-3960-4467-906E-D8E7AF019A64}" sibTransId="{A9800A84-0162-45F0-A8E6-62AB58CD6BDF}"/>
    <dgm:cxn modelId="{AC305A24-A98F-414B-9856-7BCA58267748}" srcId="{A06C16DE-2A60-4B84-896B-1A56CF21E3C1}" destId="{7A46E41C-37A4-4791-9EC3-646B30540E42}" srcOrd="1" destOrd="0" parTransId="{D470B211-4E50-4ABB-87BB-A453788B4924}" sibTransId="{A995032B-51B6-4101-A056-77519F9D02B3}"/>
    <dgm:cxn modelId="{14F3EADE-70D2-4E77-8F7F-923B1495C9C9}" type="presOf" srcId="{714E09F7-BC55-46B7-84D4-97537696F341}" destId="{945C827C-16FF-4692-8DF1-9F0C6B69A4CD}" srcOrd="0" destOrd="2" presId="urn:diagrams.loki3.com/BracketList+Icon"/>
    <dgm:cxn modelId="{FF60D61B-089B-4997-9FB2-CAD5B0BEFECD}" type="presOf" srcId="{023E4C80-427C-420A-9DA6-BD37D50C835B}" destId="{945C827C-16FF-4692-8DF1-9F0C6B69A4CD}" srcOrd="0" destOrd="1" presId="urn:diagrams.loki3.com/BracketList+Icon"/>
    <dgm:cxn modelId="{497F74E8-CAE2-474A-9E01-B23954A83B76}" type="presOf" srcId="{5C030759-CD05-4729-9791-516885FDDF2C}" destId="{945C827C-16FF-4692-8DF1-9F0C6B69A4CD}" srcOrd="0" destOrd="0" presId="urn:diagrams.loki3.com/BracketList+Icon"/>
    <dgm:cxn modelId="{1095986A-AF67-4A2D-90CC-D424E111AC0D}" type="presOf" srcId="{30571E52-2CDB-4BA2-ADBA-1D92907B812D}" destId="{4C93D0D8-47ED-49EA-B0FB-F9118C442584}" srcOrd="0" destOrd="0" presId="urn:diagrams.loki3.com/BracketList+Icon"/>
    <dgm:cxn modelId="{288A6CD4-64EB-4B47-861A-6D1421ECFF1A}" type="presOf" srcId="{D73682AB-F8CD-4AAC-9D78-86E34F7C5DEB}" destId="{0761DBF7-588A-4DB9-A900-0B2FAE2F54E6}" srcOrd="0" destOrd="2" presId="urn:diagrams.loki3.com/BracketList+Icon"/>
    <dgm:cxn modelId="{BE9EE49C-4DBD-4DEE-A759-E819F2780B26}" srcId="{A06C16DE-2A60-4B84-896B-1A56CF21E3C1}" destId="{DA8244B2-016C-40CE-805E-06CB2B494007}" srcOrd="0" destOrd="0" parTransId="{B2208367-C57E-4E31-B41B-FF524A12E0A3}" sibTransId="{BC5A361D-612F-4447-B151-D7D767F28A93}"/>
    <dgm:cxn modelId="{F19A0CEA-F834-46E4-A4B0-86A9B2B00540}" type="presOf" srcId="{DA8244B2-016C-40CE-805E-06CB2B494007}" destId="{0761DBF7-588A-4DB9-A900-0B2FAE2F54E6}" srcOrd="0" destOrd="0" presId="urn:diagrams.loki3.com/BracketList+Icon"/>
    <dgm:cxn modelId="{94D175FF-43A1-4CCB-8650-F00C8F3FBBE9}" srcId="{30571E52-2CDB-4BA2-ADBA-1D92907B812D}" destId="{EF820EBC-50B0-4D1B-8A1C-74ED28211024}" srcOrd="1" destOrd="0" parTransId="{2A73439C-90B6-48CE-A32C-82CA77A428E3}" sibTransId="{04EF38AA-71D6-4756-9247-9CB49B0F9E8C}"/>
    <dgm:cxn modelId="{FDB5F252-9A77-4847-A01F-3F25B5B702D6}" srcId="{30571E52-2CDB-4BA2-ADBA-1D92907B812D}" destId="{A06C16DE-2A60-4B84-896B-1A56CF21E3C1}" srcOrd="0" destOrd="0" parTransId="{F1755FFE-3FA4-49EC-B4B5-793D13EDA5DF}" sibTransId="{E9F72A83-55AF-4D53-BA46-5857A199C1D3}"/>
    <dgm:cxn modelId="{BAE3781A-31AD-4504-88AE-6B05D2C72477}" srcId="{A06C16DE-2A60-4B84-896B-1A56CF21E3C1}" destId="{D73682AB-F8CD-4AAC-9D78-86E34F7C5DEB}" srcOrd="2" destOrd="0" parTransId="{40FBD86F-F917-460D-B0BB-D0C4FEA2EB3F}" sibTransId="{F466EC7B-D05C-448E-80B7-C7914E4F8EF6}"/>
    <dgm:cxn modelId="{F8BD4D79-1F8B-4F57-9F41-42F432F68425}" type="presOf" srcId="{A06C16DE-2A60-4B84-896B-1A56CF21E3C1}" destId="{FE0AE49D-4CD1-43FE-880C-A07256710F19}" srcOrd="0" destOrd="0" presId="urn:diagrams.loki3.com/BracketList+Icon"/>
    <dgm:cxn modelId="{4549780E-740F-4F9A-B1AB-683460A3073D}" type="presOf" srcId="{EF820EBC-50B0-4D1B-8A1C-74ED28211024}" destId="{CB39B510-A941-4DAB-AC61-4FEE8CC96FE7}" srcOrd="0" destOrd="0" presId="urn:diagrams.loki3.com/BracketList+Icon"/>
    <dgm:cxn modelId="{98527E8E-8C51-4F1A-B0F8-33B9F6D047F9}" type="presOf" srcId="{7A46E41C-37A4-4791-9EC3-646B30540E42}" destId="{0761DBF7-588A-4DB9-A900-0B2FAE2F54E6}" srcOrd="0" destOrd="1" presId="urn:diagrams.loki3.com/BracketList+Icon"/>
    <dgm:cxn modelId="{F6BAF727-ABAC-441F-B21A-8BE088BC4070}" srcId="{EF820EBC-50B0-4D1B-8A1C-74ED28211024}" destId="{5C030759-CD05-4729-9791-516885FDDF2C}" srcOrd="0" destOrd="0" parTransId="{E421F114-C1DF-434C-84E2-893777EE2F10}" sibTransId="{B7D5497E-4DD8-44A3-8CE4-904EA9D38B2F}"/>
    <dgm:cxn modelId="{8FE357C2-66F7-4A88-9CE8-25AF6B50B4CA}" srcId="{EF820EBC-50B0-4D1B-8A1C-74ED28211024}" destId="{714E09F7-BC55-46B7-84D4-97537696F341}" srcOrd="2" destOrd="0" parTransId="{1C866F86-596C-495D-A073-2DB2AD6617A9}" sibTransId="{329789A5-04C7-4EDF-9956-0AC692D747BB}"/>
    <dgm:cxn modelId="{AC420D33-3F97-419E-8118-369C15EADBDE}" type="presParOf" srcId="{4C93D0D8-47ED-49EA-B0FB-F9118C442584}" destId="{3A1751E9-84D7-4C15-B169-EDE8A1C670FE}" srcOrd="0" destOrd="0" presId="urn:diagrams.loki3.com/BracketList+Icon"/>
    <dgm:cxn modelId="{34A4E540-089D-4815-BDD1-6CE7040DBB79}" type="presParOf" srcId="{3A1751E9-84D7-4C15-B169-EDE8A1C670FE}" destId="{FE0AE49D-4CD1-43FE-880C-A07256710F19}" srcOrd="0" destOrd="0" presId="urn:diagrams.loki3.com/BracketList+Icon"/>
    <dgm:cxn modelId="{464AC721-11FF-494D-A4D0-914775456EB4}" type="presParOf" srcId="{3A1751E9-84D7-4C15-B169-EDE8A1C670FE}" destId="{BFE5680C-DC94-4AA2-A468-8C0249B92D13}" srcOrd="1" destOrd="0" presId="urn:diagrams.loki3.com/BracketList+Icon"/>
    <dgm:cxn modelId="{F71AA04A-A3A2-4557-8531-5821A140781D}" type="presParOf" srcId="{3A1751E9-84D7-4C15-B169-EDE8A1C670FE}" destId="{9999CF38-07A3-4ECE-B999-33502FD6D4F5}" srcOrd="2" destOrd="0" presId="urn:diagrams.loki3.com/BracketList+Icon"/>
    <dgm:cxn modelId="{EDCF318E-3022-4057-B39F-B4FECDFA5BDA}" type="presParOf" srcId="{3A1751E9-84D7-4C15-B169-EDE8A1C670FE}" destId="{0761DBF7-588A-4DB9-A900-0B2FAE2F54E6}" srcOrd="3" destOrd="0" presId="urn:diagrams.loki3.com/BracketList+Icon"/>
    <dgm:cxn modelId="{7EF2D7F4-FC7C-45C0-889F-2C1BE0379C2E}" type="presParOf" srcId="{4C93D0D8-47ED-49EA-B0FB-F9118C442584}" destId="{58C8B179-A2FB-489A-8949-271C6D3ED4C4}" srcOrd="1" destOrd="0" presId="urn:diagrams.loki3.com/BracketList+Icon"/>
    <dgm:cxn modelId="{A74FE6C7-B067-4DDA-B410-6C20F4760E7E}" type="presParOf" srcId="{4C93D0D8-47ED-49EA-B0FB-F9118C442584}" destId="{E2CB45C9-0DE0-4E60-918E-DB35DE29F946}" srcOrd="2" destOrd="0" presId="urn:diagrams.loki3.com/BracketList+Icon"/>
    <dgm:cxn modelId="{1F9A4367-07D8-4839-9383-9288FAD9FC95}" type="presParOf" srcId="{E2CB45C9-0DE0-4E60-918E-DB35DE29F946}" destId="{CB39B510-A941-4DAB-AC61-4FEE8CC96FE7}" srcOrd="0" destOrd="0" presId="urn:diagrams.loki3.com/BracketList+Icon"/>
    <dgm:cxn modelId="{245BE29F-D5D7-44A1-9439-CE0259C2B639}" type="presParOf" srcId="{E2CB45C9-0DE0-4E60-918E-DB35DE29F946}" destId="{D3BAB4E0-3592-4620-8B29-B52FFAB36685}" srcOrd="1" destOrd="0" presId="urn:diagrams.loki3.com/BracketList+Icon"/>
    <dgm:cxn modelId="{04732157-3916-40F1-9742-377ECEBA1AAD}" type="presParOf" srcId="{E2CB45C9-0DE0-4E60-918E-DB35DE29F946}" destId="{46CE5581-A3DF-4B32-BD08-7ABB33D7000F}" srcOrd="2" destOrd="0" presId="urn:diagrams.loki3.com/BracketList+Icon"/>
    <dgm:cxn modelId="{D5ED50CB-14F3-4C78-AC0A-879EAE29ECCE}" type="presParOf" srcId="{E2CB45C9-0DE0-4E60-918E-DB35DE29F946}" destId="{945C827C-16FF-4692-8DF1-9F0C6B69A4CD}" srcOrd="3" destOrd="0" presId="urn:diagrams.loki3.com/BracketList+Icon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6D578B-E010-492A-B754-0E935044C373}">
      <dsp:nvSpPr>
        <dsp:cNvPr id="0" name=""/>
        <dsp:cNvSpPr/>
      </dsp:nvSpPr>
      <dsp:spPr>
        <a:xfrm>
          <a:off x="3742258" y="2361945"/>
          <a:ext cx="1715884" cy="11115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Взаимодействие с социумом</a:t>
          </a:r>
          <a:endParaRPr lang="ru-RU" sz="1000" kern="1200" dirty="0"/>
        </a:p>
      </dsp:txBody>
      <dsp:txXfrm>
        <a:off x="4281439" y="2664237"/>
        <a:ext cx="1152287" cy="784796"/>
      </dsp:txXfrm>
    </dsp:sp>
    <dsp:sp modelId="{9C84174E-69DD-4A4C-B4C6-EC6963A8E774}">
      <dsp:nvSpPr>
        <dsp:cNvPr id="0" name=""/>
        <dsp:cNvSpPr/>
      </dsp:nvSpPr>
      <dsp:spPr>
        <a:xfrm>
          <a:off x="942657" y="2361945"/>
          <a:ext cx="1715884" cy="11115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Взаимодействие с педагогами</a:t>
          </a:r>
          <a:endParaRPr lang="ru-RU" sz="1000" kern="1200" dirty="0"/>
        </a:p>
      </dsp:txBody>
      <dsp:txXfrm>
        <a:off x="967073" y="2664237"/>
        <a:ext cx="1152287" cy="784796"/>
      </dsp:txXfrm>
    </dsp:sp>
    <dsp:sp modelId="{F06EB87D-4229-4BA4-AE5D-6BEB9DC3E657}">
      <dsp:nvSpPr>
        <dsp:cNvPr id="0" name=""/>
        <dsp:cNvSpPr/>
      </dsp:nvSpPr>
      <dsp:spPr>
        <a:xfrm>
          <a:off x="3742258" y="0"/>
          <a:ext cx="1715884" cy="11115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Взаимодействие с родителями</a:t>
          </a:r>
          <a:endParaRPr lang="ru-RU" sz="1000" kern="1200" dirty="0"/>
        </a:p>
      </dsp:txBody>
      <dsp:txXfrm>
        <a:off x="4281439" y="24416"/>
        <a:ext cx="1152287" cy="784796"/>
      </dsp:txXfrm>
    </dsp:sp>
    <dsp:sp modelId="{02C27C24-7ADB-4D83-BCBC-B5C4A49D3492}">
      <dsp:nvSpPr>
        <dsp:cNvPr id="0" name=""/>
        <dsp:cNvSpPr/>
      </dsp:nvSpPr>
      <dsp:spPr>
        <a:xfrm>
          <a:off x="942657" y="0"/>
          <a:ext cx="1715884" cy="11115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Взаимодействие с детьми</a:t>
          </a:r>
          <a:endParaRPr lang="ru-RU" sz="1000" kern="1200" dirty="0"/>
        </a:p>
      </dsp:txBody>
      <dsp:txXfrm>
        <a:off x="967073" y="24416"/>
        <a:ext cx="1152287" cy="784796"/>
      </dsp:txXfrm>
    </dsp:sp>
    <dsp:sp modelId="{151E338D-B580-4D64-99E0-97B33CC37D36}">
      <dsp:nvSpPr>
        <dsp:cNvPr id="0" name=""/>
        <dsp:cNvSpPr/>
      </dsp:nvSpPr>
      <dsp:spPr>
        <a:xfrm>
          <a:off x="1661661" y="197986"/>
          <a:ext cx="1504003" cy="1504003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44450" h="50800"/>
          <a:bevelB w="4445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Диагностика развитие и коррекция</a:t>
          </a:r>
          <a:endParaRPr lang="ru-RU" sz="1100" kern="1200" dirty="0"/>
        </a:p>
      </dsp:txBody>
      <dsp:txXfrm>
        <a:off x="2102173" y="638498"/>
        <a:ext cx="1063491" cy="1063491"/>
      </dsp:txXfrm>
    </dsp:sp>
    <dsp:sp modelId="{FE20A22F-3019-45D9-A007-79CCF5807C8B}">
      <dsp:nvSpPr>
        <dsp:cNvPr id="0" name=""/>
        <dsp:cNvSpPr/>
      </dsp:nvSpPr>
      <dsp:spPr>
        <a:xfrm rot="5400000">
          <a:off x="3235134" y="184420"/>
          <a:ext cx="1504003" cy="1531136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Профилактика</a:t>
          </a:r>
          <a:endParaRPr lang="ru-RU" sz="1100" kern="1200" dirty="0"/>
        </a:p>
      </dsp:txBody>
      <dsp:txXfrm rot="-5400000">
        <a:off x="3221568" y="638499"/>
        <a:ext cx="1082677" cy="1063491"/>
      </dsp:txXfrm>
    </dsp:sp>
    <dsp:sp modelId="{B642425A-ED76-4FDA-8E92-3B8514A795F0}">
      <dsp:nvSpPr>
        <dsp:cNvPr id="0" name=""/>
        <dsp:cNvSpPr/>
      </dsp:nvSpPr>
      <dsp:spPr>
        <a:xfrm rot="10800000">
          <a:off x="3240533" y="1799524"/>
          <a:ext cx="1504003" cy="1504003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Просвещение</a:t>
          </a:r>
          <a:endParaRPr lang="ru-RU" sz="1100" kern="1200" dirty="0"/>
        </a:p>
      </dsp:txBody>
      <dsp:txXfrm rot="10800000">
        <a:off x="3240533" y="1799524"/>
        <a:ext cx="1063491" cy="1063491"/>
      </dsp:txXfrm>
    </dsp:sp>
    <dsp:sp modelId="{FCE23FF9-8756-48DD-8D39-C13979C84504}">
      <dsp:nvSpPr>
        <dsp:cNvPr id="0" name=""/>
        <dsp:cNvSpPr/>
      </dsp:nvSpPr>
      <dsp:spPr>
        <a:xfrm rot="16200000">
          <a:off x="1661661" y="1771459"/>
          <a:ext cx="1504003" cy="1504003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Консультирование</a:t>
          </a:r>
          <a:endParaRPr lang="ru-RU" sz="1100" kern="1200" dirty="0"/>
        </a:p>
      </dsp:txBody>
      <dsp:txXfrm rot="5400000">
        <a:off x="2102173" y="1771459"/>
        <a:ext cx="1063491" cy="1063491"/>
      </dsp:txXfrm>
    </dsp:sp>
    <dsp:sp modelId="{32AF3904-8004-490E-ADBA-1D9C66A3B35F}">
      <dsp:nvSpPr>
        <dsp:cNvPr id="0" name=""/>
        <dsp:cNvSpPr/>
      </dsp:nvSpPr>
      <dsp:spPr>
        <a:xfrm>
          <a:off x="2940759" y="1424114"/>
          <a:ext cx="519280" cy="451548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D3D7C4E-8138-4B64-A662-483DFD42A941}">
      <dsp:nvSpPr>
        <dsp:cNvPr id="0" name=""/>
        <dsp:cNvSpPr/>
      </dsp:nvSpPr>
      <dsp:spPr>
        <a:xfrm rot="10800000">
          <a:off x="2940759" y="1597786"/>
          <a:ext cx="519280" cy="451548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0AE49D-4CD1-43FE-880C-A07256710F19}">
      <dsp:nvSpPr>
        <dsp:cNvPr id="0" name=""/>
        <dsp:cNvSpPr/>
      </dsp:nvSpPr>
      <dsp:spPr>
        <a:xfrm>
          <a:off x="3160" y="1124500"/>
          <a:ext cx="1616621" cy="641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Традиционные формы взаимодействия:</a:t>
          </a:r>
          <a:endParaRPr lang="ru-RU" sz="1400" kern="1200" dirty="0"/>
        </a:p>
      </dsp:txBody>
      <dsp:txXfrm>
        <a:off x="3160" y="1124500"/>
        <a:ext cx="1616621" cy="641024"/>
      </dsp:txXfrm>
    </dsp:sp>
    <dsp:sp modelId="{BFE5680C-DC94-4AA2-A468-8C0249B92D13}">
      <dsp:nvSpPr>
        <dsp:cNvPr id="0" name=""/>
        <dsp:cNvSpPr/>
      </dsp:nvSpPr>
      <dsp:spPr>
        <a:xfrm>
          <a:off x="1619782" y="984276"/>
          <a:ext cx="323324" cy="921473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61DBF7-588A-4DB9-A900-0B2FAE2F54E6}">
      <dsp:nvSpPr>
        <dsp:cNvPr id="0" name=""/>
        <dsp:cNvSpPr/>
      </dsp:nvSpPr>
      <dsp:spPr>
        <a:xfrm>
          <a:off x="2072436" y="984276"/>
          <a:ext cx="4397211" cy="9214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Родительские собрания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Игры, консультации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Информационные родительские уголки в каждой группе </a:t>
          </a:r>
          <a:endParaRPr lang="ru-RU" sz="1400" kern="1200" dirty="0"/>
        </a:p>
      </dsp:txBody>
      <dsp:txXfrm>
        <a:off x="2072436" y="984276"/>
        <a:ext cx="4397211" cy="921473"/>
      </dsp:txXfrm>
    </dsp:sp>
    <dsp:sp modelId="{CB39B510-A941-4DAB-AC61-4FEE8CC96FE7}">
      <dsp:nvSpPr>
        <dsp:cNvPr id="0" name=""/>
        <dsp:cNvSpPr/>
      </dsp:nvSpPr>
      <dsp:spPr>
        <a:xfrm>
          <a:off x="3160" y="2096915"/>
          <a:ext cx="1616621" cy="450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Новые формы взаимодействия:</a:t>
          </a:r>
          <a:endParaRPr lang="ru-RU" sz="1400" kern="1200" dirty="0"/>
        </a:p>
      </dsp:txBody>
      <dsp:txXfrm>
        <a:off x="3160" y="2096915"/>
        <a:ext cx="1616621" cy="450450"/>
      </dsp:txXfrm>
    </dsp:sp>
    <dsp:sp modelId="{D3BAB4E0-3592-4620-8B29-B52FFAB36685}">
      <dsp:nvSpPr>
        <dsp:cNvPr id="0" name=""/>
        <dsp:cNvSpPr/>
      </dsp:nvSpPr>
      <dsp:spPr>
        <a:xfrm>
          <a:off x="1619782" y="1956150"/>
          <a:ext cx="323324" cy="731981"/>
        </a:xfrm>
        <a:prstGeom prst="leftBrace">
          <a:avLst>
            <a:gd name="adj1" fmla="val 35000"/>
            <a:gd name="adj2" fmla="val 5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5C827C-16FF-4692-8DF1-9F0C6B69A4CD}">
      <dsp:nvSpPr>
        <dsp:cNvPr id="0" name=""/>
        <dsp:cNvSpPr/>
      </dsp:nvSpPr>
      <dsp:spPr>
        <a:xfrm>
          <a:off x="2072436" y="1956150"/>
          <a:ext cx="4397211" cy="7319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err="1" smtClean="0"/>
            <a:t>ПМПк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Родительский клуб «В содружестве с семьёй» 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Сайт детского сада</a:t>
          </a:r>
          <a:endParaRPr lang="ru-RU" sz="1400" kern="1200" dirty="0"/>
        </a:p>
      </dsp:txBody>
      <dsp:txXfrm>
        <a:off x="2072436" y="1956150"/>
        <a:ext cx="4397211" cy="7319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+Icon">
  <dgm:title val="Список с вертикальной скобкой"/>
  <dgm:desc val="Служит для отображения сгруппированных блоков данных.  Хорошо подходит для размещения большого количества текста уровня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4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6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764704"/>
            <a:ext cx="7175351" cy="1793167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sz="4000" dirty="0"/>
              <a:t>На районный смотр-конкурс «Кабинета социально-психологической службы образовательного учреждения МОУ д/с №345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356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1" y="404673"/>
            <a:ext cx="1188000" cy="78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520" y="3645024"/>
            <a:ext cx="1296000" cy="864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45024"/>
            <a:ext cx="1224000" cy="816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58576" y="2622064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/>
              <a:t>Индивидуальная коррекционная работа по пескотерапии  по запросу родителей с диагнозом </a:t>
            </a:r>
            <a:r>
              <a:rPr lang="ru-RU" sz="1400" dirty="0" err="1" smtClean="0"/>
              <a:t>анурезу</a:t>
            </a:r>
            <a:r>
              <a:rPr lang="ru-RU" sz="1400" dirty="0" smtClean="0"/>
              <a:t>, </a:t>
            </a:r>
            <a:r>
              <a:rPr lang="ru-RU" sz="1400" dirty="0"/>
              <a:t>снятие тревожности, невроза </a:t>
            </a:r>
            <a:endParaRPr lang="ru-RU" sz="1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5498019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 </a:t>
            </a:r>
            <a:endParaRPr lang="ru-RU" sz="1400" dirty="0"/>
          </a:p>
          <a:p>
            <a:pPr algn="ctr"/>
            <a:r>
              <a:rPr lang="ru-RU" sz="1400" dirty="0"/>
              <a:t>Упражнение в паре с детьми ОНР  на развитие мелкой моторики руки «Чей волчок быстрее крутится?»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90415" y="5688941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/>
              <a:t>Индивидуальная коррекционная работа с ребёнком ОНР на развитие пространственной ориентировки, закрепление </a:t>
            </a:r>
            <a:r>
              <a:rPr lang="ru-RU" sz="1400" dirty="0" smtClean="0"/>
              <a:t>эталонов цвета </a:t>
            </a:r>
            <a:r>
              <a:rPr lang="ru-RU" sz="1400" smtClean="0"/>
              <a:t>и формы </a:t>
            </a:r>
            <a:r>
              <a:rPr lang="ru-RU" sz="1400" dirty="0"/>
              <a:t>«Выложи узор по образцу» </a:t>
            </a:r>
          </a:p>
        </p:txBody>
      </p:sp>
    </p:spTree>
    <p:extLst>
      <p:ext uri="{BB962C8B-B14F-4D97-AF65-F5344CB8AC3E}">
        <p14:creationId xmlns:p14="http://schemas.microsoft.com/office/powerpoint/2010/main" val="145352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/>
              <a:t>Зона релаксации: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59632" y="1340768"/>
            <a:ext cx="5832648" cy="347472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Зона релаксации и снятия психоэмоционального напряжения имеет особое значение, поскольку увеличивается количество детей и взрослых, испытывающих травматический стресс.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3" y="3645024"/>
            <a:ext cx="1260000" cy="8388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801" y="2924944"/>
            <a:ext cx="838828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38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404664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/>
              <a:t>Фрагменты диагностической работы с детьми:</a:t>
            </a:r>
            <a:endParaRPr lang="ru-RU" sz="3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9" y="1568581"/>
            <a:ext cx="982627" cy="1476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541" y="4107957"/>
            <a:ext cx="1260000" cy="9450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3068961"/>
            <a:ext cx="1224000" cy="91800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264" y="1591454"/>
            <a:ext cx="1260000" cy="945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2875" y="4979450"/>
            <a:ext cx="347326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Диагностика познавательного развития с ребёнком ОНР, автор </a:t>
            </a:r>
            <a:r>
              <a:rPr lang="ru-RU" sz="1400" dirty="0" err="1"/>
              <a:t>Стребелева</a:t>
            </a:r>
            <a:r>
              <a:rPr lang="ru-RU" sz="1400" dirty="0"/>
              <a:t>  </a:t>
            </a:r>
            <a:r>
              <a:rPr lang="ru-RU" sz="1400" dirty="0" smtClean="0"/>
              <a:t>А.Е, сравнение по величине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21558" y="3329484"/>
            <a:ext cx="37399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Диагностика познавательного развития на классификацию по форме, цвету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67289" y="5863416"/>
            <a:ext cx="37124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Подготовка к диагностике по познавательному развитию, автор </a:t>
            </a:r>
            <a:r>
              <a:rPr lang="ru-RU" sz="1400" dirty="0" err="1"/>
              <a:t>Стребелева</a:t>
            </a:r>
            <a:r>
              <a:rPr lang="ru-RU" sz="1400" dirty="0"/>
              <a:t> Е.А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182268" y="4656284"/>
            <a:ext cx="18356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Диагностическая работа с ребёнком по запросу воспитателя, рисуночный тест «Моя семья»</a:t>
            </a:r>
          </a:p>
        </p:txBody>
      </p:sp>
    </p:spTree>
    <p:extLst>
      <p:ext uri="{BB962C8B-B14F-4D97-AF65-F5344CB8AC3E}">
        <p14:creationId xmlns:p14="http://schemas.microsoft.com/office/powerpoint/2010/main" val="338441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:\128_31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801" y="3696811"/>
            <a:ext cx="1260000" cy="83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I:\128_31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357" y="699542"/>
            <a:ext cx="1224000" cy="83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:\128_29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35" y="2708928"/>
            <a:ext cx="1260000" cy="84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95851" y="4839742"/>
            <a:ext cx="33243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Индивидуальная диагностика детско-родительских отношений, автор Энтони Бине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98486" y="292494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/>
              <a:t>Диагностическая игра «Спасатели» - дошкольная </a:t>
            </a:r>
            <a:r>
              <a:rPr lang="ru-RU" sz="1400" dirty="0" smtClean="0"/>
              <a:t>зрелость, автор М. Битянова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1460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/>
              <a:t>Рабочая зона: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1916832"/>
            <a:ext cx="5544616" cy="347472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Рабочая зона включает: шкафы с пособиями, рабочий стол, стулья, книжную полку с методической литературой, картотека коррекционных игр для детей и педагогов. 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3" y="5074350"/>
            <a:ext cx="1224000" cy="8148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5084536"/>
            <a:ext cx="1188000" cy="7856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994" y="1844822"/>
            <a:ext cx="958662" cy="144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029776"/>
            <a:ext cx="1260000" cy="83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36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33265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/>
              <a:t>Зона коррекции: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59632" y="1844824"/>
            <a:ext cx="4824536" cy="347472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Приоритетным направлением в работе педагога-психолога является- коррекционная работа с детьми, поэтому оформлена зона коррекции, где располагается стимульной материал (песочница, мешочки с разными наполнителями, очки для релаксации и </a:t>
            </a:r>
            <a:r>
              <a:rPr lang="ru-RU" sz="1800" dirty="0" err="1" smtClean="0"/>
              <a:t>др</a:t>
            </a:r>
            <a:r>
              <a:rPr lang="ru-RU" sz="1800" dirty="0" smtClean="0"/>
              <a:t>)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207" y="4174201"/>
            <a:ext cx="1260000" cy="8388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406" y="4149081"/>
            <a:ext cx="1116000" cy="7779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786814"/>
            <a:ext cx="1224000" cy="8148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9" y="4230432"/>
            <a:ext cx="1224000" cy="79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12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512511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Детский сад и семья вместе: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20503038"/>
              </p:ext>
            </p:extLst>
          </p:nvPr>
        </p:nvGraphicFramePr>
        <p:xfrm>
          <a:off x="1259632" y="1484784"/>
          <a:ext cx="6472808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F:\фото клуб\CIMG389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683" y="4628374"/>
            <a:ext cx="1224000" cy="8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фото клуб\CIMG384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24" y="4637655"/>
            <a:ext cx="1260000" cy="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фото клуб\CIMG387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628374"/>
            <a:ext cx="1260000" cy="81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93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на  24.01.2012\201201\201201A2\2401201214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04" y="3717032"/>
            <a:ext cx="1044000" cy="78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на  24.01.2012\201201\201201A2\2401201214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166147"/>
            <a:ext cx="1152000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на  24.01.2012\201201\201201A2\2401201214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4" y="333727"/>
            <a:ext cx="1260000" cy="96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60032" y="4473312"/>
            <a:ext cx="40457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Встреча в родительском клубе, родители делятся своими впечатлениями после совместного  проведения </a:t>
            </a:r>
            <a:r>
              <a:rPr lang="ru-RU" sz="1400" dirty="0" err="1"/>
              <a:t>игро</a:t>
            </a:r>
            <a:r>
              <a:rPr lang="ru-RU" sz="1400" dirty="0"/>
              <a:t>-тренинга  с детьми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63925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/>
              <a:t>Совместное сотворчество дети и родители придумывают сказочный сюжет и изображают его на бумаге </a:t>
            </a:r>
          </a:p>
        </p:txBody>
      </p:sp>
    </p:spTree>
    <p:extLst>
      <p:ext uri="{BB962C8B-B14F-4D97-AF65-F5344CB8AC3E}">
        <p14:creationId xmlns:p14="http://schemas.microsoft.com/office/powerpoint/2010/main" val="162953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:\128_31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176" y="3861055"/>
            <a:ext cx="1188000" cy="79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:\128_28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179" y="620693"/>
            <a:ext cx="1260000" cy="83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:\на  24.01.2012\201201\201201A0\24012012129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651" y="2617322"/>
            <a:ext cx="1188000" cy="79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13166" y="33265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/>
              <a:t>Фрагменты детско-родительских тренингов в клубе «В содружестве с семьёй» 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4613548"/>
            <a:ext cx="3672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Игровое упражнение «Не урони мешочек»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101150" y="5824860"/>
            <a:ext cx="29514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/>
              <a:t>Упражнение «Ласковый </a:t>
            </a:r>
            <a:r>
              <a:rPr lang="ru-RU" sz="1400" dirty="0" smtClean="0"/>
              <a:t>дождик»</a:t>
            </a: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558671" y="2708930"/>
            <a:ext cx="24769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/>
              <a:t>Упражнение «Общий ритм»</a:t>
            </a:r>
          </a:p>
        </p:txBody>
      </p:sp>
    </p:spTree>
    <p:extLst>
      <p:ext uri="{BB962C8B-B14F-4D97-AF65-F5344CB8AC3E}">
        <p14:creationId xmlns:p14="http://schemas.microsoft.com/office/powerpoint/2010/main" val="174558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:\фото клуб\CIMG38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620688"/>
            <a:ext cx="1188000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J:\фото клуб\CIMG38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764" y="3874119"/>
            <a:ext cx="1188000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J:\фото клуб\CIMG389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41286"/>
            <a:ext cx="1152000" cy="7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J:\фото клуб\CIMG383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972" y="3874119"/>
            <a:ext cx="1188000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64088" y="2321006"/>
            <a:ext cx="35417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 </a:t>
            </a:r>
            <a:endParaRPr lang="ru-RU" sz="1400" dirty="0"/>
          </a:p>
          <a:p>
            <a:pPr algn="ctr"/>
            <a:r>
              <a:rPr lang="ru-RU" sz="1400" dirty="0"/>
              <a:t>Совместное изготовление </a:t>
            </a:r>
            <a:r>
              <a:rPr lang="ru-RU" sz="1400" dirty="0" err="1"/>
              <a:t>мандал</a:t>
            </a:r>
            <a:r>
              <a:rPr lang="ru-RU" sz="1400" dirty="0"/>
              <a:t> из природного и бросового материала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80970" y="5694362"/>
            <a:ext cx="42214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При изготовлении </a:t>
            </a:r>
            <a:r>
              <a:rPr lang="ru-RU" sz="1400" dirty="0" err="1"/>
              <a:t>мандалы</a:t>
            </a:r>
            <a:r>
              <a:rPr lang="ru-RU" sz="1400" dirty="0"/>
              <a:t> требуется проявить терпение и выдержку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26465" y="5648195"/>
            <a:ext cx="28488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/>
              <a:t>Игровое упражнение «Зеркало»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30914" y="2536449"/>
            <a:ext cx="3199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Каждая семья даёт своей </a:t>
            </a:r>
            <a:r>
              <a:rPr lang="ru-RU" sz="1400" dirty="0" err="1"/>
              <a:t>мандале</a:t>
            </a:r>
            <a:r>
              <a:rPr lang="ru-RU" sz="1400" dirty="0"/>
              <a:t> своё название </a:t>
            </a:r>
          </a:p>
        </p:txBody>
      </p:sp>
    </p:spTree>
    <p:extLst>
      <p:ext uri="{BB962C8B-B14F-4D97-AF65-F5344CB8AC3E}">
        <p14:creationId xmlns:p14="http://schemas.microsoft.com/office/powerpoint/2010/main" val="166703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/>
              <a:t>Введение: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31640" y="1268760"/>
            <a:ext cx="5904656" cy="2880320"/>
          </a:xfrm>
        </p:spPr>
        <p:txBody>
          <a:bodyPr>
            <a:noAutofit/>
          </a:bodyPr>
          <a:lstStyle/>
          <a:p>
            <a:r>
              <a:rPr lang="ru-RU" sz="2000" b="1" dirty="0"/>
              <a:t>Детский сад №345 комбинированного вида располагается в Краснооктябрьском районе г. Волгограде по адресу: 400064,ул. Маршала Еременко 64а</a:t>
            </a:r>
            <a:endParaRPr lang="ru-RU" sz="2000" dirty="0"/>
          </a:p>
          <a:p>
            <a:r>
              <a:rPr lang="ru-RU" sz="2000" b="1" dirty="0"/>
              <a:t>Имеется три логопедических группы детей с диагнозом ОНР, одна группа раннего возраста и  7 групп общеобразовательные.</a:t>
            </a:r>
            <a:endParaRPr lang="ru-RU" sz="2000" dirty="0"/>
          </a:p>
          <a:p>
            <a:r>
              <a:rPr lang="ru-RU" sz="2000" b="1" dirty="0"/>
              <a:t>В детском саду на первом этаже расположен кабинет психолога, площадью 14 квадратных метров. Кабинет функционирует 4 года.</a:t>
            </a:r>
            <a:endParaRPr lang="ru-RU" sz="2000" dirty="0"/>
          </a:p>
        </p:txBody>
      </p:sp>
      <p:pic>
        <p:nvPicPr>
          <p:cNvPr id="3074" name="Picture 2" descr="F:\128_43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85" y="4581129"/>
            <a:ext cx="1152000" cy="76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02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33265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/>
              <a:t>Зона моих личных </a:t>
            </a:r>
            <a:r>
              <a:rPr lang="ru-RU" sz="3200" dirty="0" smtClean="0"/>
              <a:t>достижений: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6" y="1486570"/>
            <a:ext cx="838828" cy="1260000"/>
          </a:xfrm>
          <a:prstGeom prst="rect">
            <a:avLst/>
          </a:prstGeom>
        </p:spPr>
      </p:pic>
      <p:pic>
        <p:nvPicPr>
          <p:cNvPr id="3074" name="Picture 2" descr="F:\Стребелева\SDC150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295356"/>
            <a:ext cx="891000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383620" y="5282539"/>
            <a:ext cx="24976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В дальнейшем я планирую расширить зону коррекционной работы и  передать опыт  в группы </a:t>
            </a:r>
            <a:r>
              <a:rPr lang="ru-RU" sz="1400" dirty="0" smtClean="0"/>
              <a:t>воспитателям детского </a:t>
            </a:r>
            <a:r>
              <a:rPr lang="ru-RU" sz="1400" dirty="0"/>
              <a:t>сада.</a:t>
            </a:r>
          </a:p>
        </p:txBody>
      </p:sp>
      <p:pic>
        <p:nvPicPr>
          <p:cNvPr id="4098" name="Picture 2" descr="I:\128_3256_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97" y="1560040"/>
            <a:ext cx="1116000" cy="74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9552" y="361426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/>
              <a:t>Участие в фестивале инноваций, представление работы по пескотерапии </a:t>
            </a:r>
          </a:p>
        </p:txBody>
      </p:sp>
    </p:spTree>
    <p:extLst>
      <p:ext uri="{BB962C8B-B14F-4D97-AF65-F5344CB8AC3E}">
        <p14:creationId xmlns:p14="http://schemas.microsoft.com/office/powerpoint/2010/main" val="108272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0478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/>
              <a:t>:</a:t>
            </a:r>
            <a:endParaRPr lang="ru-RU" sz="32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114675" y="5476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127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154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/>
              <a:t>О себе: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36682" y="1052736"/>
            <a:ext cx="5688632" cy="347472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Педагог-психолог: Смольнякова Ольга Викторовна</a:t>
            </a:r>
          </a:p>
          <a:p>
            <a:pPr algn="ctr"/>
            <a:r>
              <a:rPr lang="ru-RU" sz="2000" dirty="0" smtClean="0"/>
              <a:t> Первая квалификационная категория, педагогический стаж 23 года,</a:t>
            </a:r>
          </a:p>
          <a:p>
            <a:pPr algn="ctr"/>
            <a:r>
              <a:rPr lang="ru-RU" sz="2000" dirty="0" smtClean="0"/>
              <a:t>Психолого-педагогический стаж 5 лет.</a:t>
            </a:r>
          </a:p>
          <a:p>
            <a:pPr algn="ctr"/>
            <a:r>
              <a:rPr lang="ru-RU" sz="2000" dirty="0" smtClean="0"/>
              <a:t>Нагрузка 1,25 ставки. </a:t>
            </a:r>
          </a:p>
          <a:p>
            <a:pPr algn="ctr"/>
            <a:r>
              <a:rPr lang="ru-RU" sz="2000" dirty="0" smtClean="0"/>
              <a:t> Кабинет используется по прямому назначению только педагогом-психологом.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350" y="2348880"/>
            <a:ext cx="1152000" cy="173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39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16632"/>
            <a:ext cx="6512511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600" dirty="0" smtClean="0"/>
              <a:t>Модель психологической работы в МОУ д/с №345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38500487"/>
              </p:ext>
            </p:extLst>
          </p:nvPr>
        </p:nvGraphicFramePr>
        <p:xfrm>
          <a:off x="1187450" y="1341438"/>
          <a:ext cx="6400800" cy="3473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85" y="1340761"/>
            <a:ext cx="1152000" cy="15374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24" y="4725143"/>
            <a:ext cx="1152000" cy="8631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20" y="1830161"/>
            <a:ext cx="1152000" cy="854766"/>
          </a:xfrm>
          <a:prstGeom prst="rect">
            <a:avLst/>
          </a:prstGeom>
        </p:spPr>
      </p:pic>
      <p:pic>
        <p:nvPicPr>
          <p:cNvPr id="1026" name="Picture 2" descr="F:\фото клуб\CIMG389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93" y="4743355"/>
            <a:ext cx="1152000" cy="85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77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6512511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600" dirty="0" smtClean="0"/>
              <a:t>Основная цель деятельности: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1556792"/>
            <a:ext cx="6768752" cy="295232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000" dirty="0" smtClean="0"/>
              <a:t>Формирование, </a:t>
            </a:r>
            <a:r>
              <a:rPr lang="ru-RU" sz="2000" dirty="0"/>
              <a:t>с</a:t>
            </a:r>
            <a:r>
              <a:rPr lang="ru-RU" sz="2000" dirty="0" smtClean="0"/>
              <a:t>охранение и укрепление психологического здоровья детей сотрудников и родителей.</a:t>
            </a:r>
          </a:p>
          <a:p>
            <a:pPr marL="45720" indent="0" algn="ctr">
              <a:buNone/>
            </a:pPr>
            <a:r>
              <a:rPr lang="ru-RU" sz="2000" dirty="0" smtClean="0"/>
              <a:t>Кабинет психолога функционирует при  поддержки администрации ДОУ:</a:t>
            </a:r>
          </a:p>
          <a:p>
            <a:pPr algn="ctr">
              <a:buFont typeface="Courier New" pitchFamily="49" charset="0"/>
              <a:buChar char="o"/>
            </a:pPr>
            <a:r>
              <a:rPr lang="ru-RU" sz="2000" dirty="0" smtClean="0"/>
              <a:t> </a:t>
            </a:r>
            <a:r>
              <a:rPr lang="ru-RU" sz="2000" b="1" i="1" u="sng" dirty="0" smtClean="0"/>
              <a:t>Сычёвой Елены Сергеевны,</a:t>
            </a:r>
          </a:p>
          <a:p>
            <a:pPr algn="ctr">
              <a:buFont typeface="Courier New" pitchFamily="49" charset="0"/>
              <a:buChar char="o"/>
            </a:pPr>
            <a:r>
              <a:rPr lang="ru-RU" sz="2000" dirty="0" smtClean="0"/>
              <a:t> </a:t>
            </a:r>
            <a:r>
              <a:rPr lang="ru-RU" sz="2000" b="1" i="1" u="sng" dirty="0"/>
              <a:t>С</a:t>
            </a:r>
            <a:r>
              <a:rPr lang="ru-RU" sz="2000" b="1" i="1" u="sng" dirty="0" smtClean="0"/>
              <a:t>таршего воспитателя Сумар Галины Степановны </a:t>
            </a:r>
            <a:endParaRPr lang="ru-RU" sz="2000" b="1" i="1" u="sng" dirty="0"/>
          </a:p>
        </p:txBody>
      </p:sp>
      <p:pic>
        <p:nvPicPr>
          <p:cNvPr id="2050" name="Picture 2" descr="I:\128_27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8" y="4437113"/>
            <a:ext cx="1188000" cy="79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82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6512511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600" dirty="0" smtClean="0"/>
              <a:t>Структура кабинета педагога-психолога: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59632" y="1772816"/>
            <a:ext cx="6400800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000" dirty="0" smtClean="0"/>
              <a:t>Располагается у входа в кабинет психолога, в вечернее время, когда свободный доступ к спортивному залу выставляется столик, стульчики, буклеты, где можно в течении 5-10 мин подождать до приёма специалиста.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897053"/>
            <a:ext cx="1152000" cy="7669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46" y="3897057"/>
            <a:ext cx="1332000" cy="91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83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8202" y="620688"/>
            <a:ext cx="4896544" cy="3474720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2400" dirty="0"/>
              <a:t>Зона первичного приёма и беседы с клиентом </a:t>
            </a:r>
            <a:r>
              <a:rPr lang="ru-RU" sz="2400" dirty="0" smtClean="0"/>
              <a:t>совмещается </a:t>
            </a:r>
            <a:r>
              <a:rPr lang="ru-RU" sz="2400" dirty="0"/>
              <a:t>с зоной консультативной работы и рабочей зоны </a:t>
            </a:r>
            <a:r>
              <a:rPr lang="ru-RU" sz="2400" dirty="0" smtClean="0"/>
              <a:t>психолога.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532" y="3717032"/>
            <a:ext cx="1260000" cy="838826"/>
          </a:xfrm>
          <a:prstGeom prst="rect">
            <a:avLst/>
          </a:prstGeom>
        </p:spPr>
      </p:pic>
      <p:pic>
        <p:nvPicPr>
          <p:cNvPr id="1026" name="Picture 2" descr="F:\128_43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61" y="3789050"/>
            <a:ext cx="1548000" cy="103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9632" y="5958572"/>
            <a:ext cx="4070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Зона первичного консультирования </a:t>
            </a:r>
          </a:p>
        </p:txBody>
      </p:sp>
      <p:pic>
        <p:nvPicPr>
          <p:cNvPr id="1027" name="Picture 3" descr="F:\128_43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757" y="980736"/>
            <a:ext cx="1368000" cy="91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138932" y="5984974"/>
            <a:ext cx="3841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Рабочая зона педагога-психолога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99440" y="3054310"/>
            <a:ext cx="3544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Зона консультационной работы</a:t>
            </a:r>
          </a:p>
        </p:txBody>
      </p:sp>
    </p:spTree>
    <p:extLst>
      <p:ext uri="{BB962C8B-B14F-4D97-AF65-F5344CB8AC3E}">
        <p14:creationId xmlns:p14="http://schemas.microsoft.com/office/powerpoint/2010/main" val="314500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2812" y="19776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/>
              <a:t>Фрагменты игровых упражнений: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115" y="3429001"/>
            <a:ext cx="1224000" cy="8148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14" y="346407"/>
            <a:ext cx="1152000" cy="7968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4642962"/>
            <a:ext cx="1260000" cy="8388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610815"/>
            <a:ext cx="1188000" cy="79089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11" y="1340769"/>
            <a:ext cx="1332000" cy="88675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117498" y="3642033"/>
            <a:ext cx="30463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chemeClr val="bg1"/>
                </a:solidFill>
              </a:rPr>
              <a:t>В кабинете живёт сказочный герой- Гномик Вася,  которому дети загадывают самые сокровенные желания и они всегда исполняются.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33374" y="611054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/>
              <a:t>Арт-терапевтическая техника в работе с детьми по снятию тревожности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141403" y="5171829"/>
            <a:ext cx="27875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Игровая терапия  в работе с детьми ОНР по преодолению замкнутости 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450355" y="1988840"/>
            <a:ext cx="36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Упражнение с мешочками на развитие сенсорно-моторной координации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71790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0419" y="234508"/>
            <a:ext cx="6512511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/>
              <a:t>Фрагменты коррекционных упражнений: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38" y="2060848"/>
            <a:ext cx="1135586" cy="756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162" y="2060849"/>
            <a:ext cx="1188000" cy="79089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73199" y="4437112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/>
              <a:t>Упражнения с детьми ОНР  на коррекцию сенсорно-моторную координацию </a:t>
            </a:r>
            <a:r>
              <a:rPr lang="ru-RU" sz="1400" b="1" dirty="0" smtClean="0"/>
              <a:t>«Поймай шарик»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93763" y="4329390"/>
            <a:ext cx="34747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Упражнение </a:t>
            </a:r>
            <a:r>
              <a:rPr lang="ru-RU" sz="1400" b="1" dirty="0" smtClean="0"/>
              <a:t>с детьми ОНР на развитие мелкой моторики руки и внимания </a:t>
            </a:r>
            <a:r>
              <a:rPr lang="ru-RU" sz="1400" b="1" dirty="0"/>
              <a:t>в паре «Сделай ожерелье для девочек в подарок»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82117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202</TotalTime>
  <Words>671</Words>
  <Application>Microsoft Office PowerPoint</Application>
  <PresentationFormat>Экран (4:3)</PresentationFormat>
  <Paragraphs>80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Воздушный поток</vt:lpstr>
      <vt:lpstr>На районный смотр-конкурс «Кабинета социально-психологической службы образовательного учреждения МОУ д/с №345 </vt:lpstr>
      <vt:lpstr>Введение:</vt:lpstr>
      <vt:lpstr>О себе:</vt:lpstr>
      <vt:lpstr>Модель психологической работы в МОУ д/с №345</vt:lpstr>
      <vt:lpstr>Основная цель деятельности:</vt:lpstr>
      <vt:lpstr>Структура кабинета педагога-психолога:</vt:lpstr>
      <vt:lpstr>Презентация PowerPoint</vt:lpstr>
      <vt:lpstr>Фрагменты игровых упражнений:</vt:lpstr>
      <vt:lpstr>Фрагменты коррекционных упражнений:</vt:lpstr>
      <vt:lpstr>Презентация PowerPoint</vt:lpstr>
      <vt:lpstr>Зона релаксации:</vt:lpstr>
      <vt:lpstr>Фрагменты диагностической работы с детьми:</vt:lpstr>
      <vt:lpstr>Презентация PowerPoint</vt:lpstr>
      <vt:lpstr>Рабочая зона:</vt:lpstr>
      <vt:lpstr>Зона коррекции:</vt:lpstr>
      <vt:lpstr>Детский сад и семья вместе:</vt:lpstr>
      <vt:lpstr>Презентация PowerPoint</vt:lpstr>
      <vt:lpstr>Презентация PowerPoint</vt:lpstr>
      <vt:lpstr>Презентация PowerPoint</vt:lpstr>
      <vt:lpstr>Зона моих личных достижений: </vt:lpstr>
      <vt:lpstr>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</dc:creator>
  <cp:lastModifiedBy>Юля</cp:lastModifiedBy>
  <cp:revision>26</cp:revision>
  <dcterms:created xsi:type="dcterms:W3CDTF">2012-02-19T12:50:39Z</dcterms:created>
  <dcterms:modified xsi:type="dcterms:W3CDTF">2013-04-03T17:43:03Z</dcterms:modified>
</cp:coreProperties>
</file>