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164D-E7F9-4F56-8B90-E4CD18A396B2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313C-FDA6-43B0-B806-403047B313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164D-E7F9-4F56-8B90-E4CD18A396B2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313C-FDA6-43B0-B806-403047B31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164D-E7F9-4F56-8B90-E4CD18A396B2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313C-FDA6-43B0-B806-403047B31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164D-E7F9-4F56-8B90-E4CD18A396B2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313C-FDA6-43B0-B806-403047B31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164D-E7F9-4F56-8B90-E4CD18A396B2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DCF313C-FDA6-43B0-B806-403047B31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164D-E7F9-4F56-8B90-E4CD18A396B2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313C-FDA6-43B0-B806-403047B31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164D-E7F9-4F56-8B90-E4CD18A396B2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313C-FDA6-43B0-B806-403047B31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164D-E7F9-4F56-8B90-E4CD18A396B2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313C-FDA6-43B0-B806-403047B31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164D-E7F9-4F56-8B90-E4CD18A396B2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313C-FDA6-43B0-B806-403047B31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164D-E7F9-4F56-8B90-E4CD18A396B2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313C-FDA6-43B0-B806-403047B31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164D-E7F9-4F56-8B90-E4CD18A396B2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313C-FDA6-43B0-B806-403047B31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56164D-E7F9-4F56-8B90-E4CD18A396B2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DCF313C-FDA6-43B0-B806-403047B31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I:\&#1078;&#1080;&#1074;&#1086;&#1090;&#1085;&#1099;&#1077;%20&#1083;&#1077;&#1089;&#1072;\43%20&#166;&#1060;&#166;-T&#1040;&#166;-&#166;&#166;&#166;&#166;&#166;-%2043.mp3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I:\&#1078;&#1080;&#1074;&#1086;&#1090;&#1085;&#1099;&#1077;%20&#1083;&#1077;&#1089;&#1072;\49%20&#166;&#1060;&#166;-T&#1040;&#166;-&#166;&#166;&#166;&#166;&#166;-%2049.mp3" TargetMode="Externa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pochemu4ka.ru/load/21-1-0-234" TargetMode="External"/><Relationship Id="rId2" Type="http://schemas.openxmlformats.org/officeDocument/2006/relationships/hyperlink" Target="http://www.mypriroda.ru/animals_les.php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rylik.ru/music-and-sound-effects/22119-golosa-ptic-i-zverey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I:\&#1078;&#1080;&#1074;&#1086;&#1090;&#1085;&#1099;&#1077;%20&#1083;&#1077;&#1089;&#1072;\44%20&#166;&#1060;&#166;-T&#1040;&#166;-&#166;&#166;&#166;&#166;&#166;-%2044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I:\&#1078;&#1080;&#1074;&#1086;&#1090;&#1085;&#1099;&#1077;%20&#1083;&#1077;&#1089;&#1072;\50%20&#166;&#1060;&#166;-T&#1040;&#166;-&#166;&#166;&#166;&#166;&#166;-%2050.mp3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I:\&#1078;&#1080;&#1074;&#1086;&#1090;&#1085;&#1099;&#1077;%20&#1083;&#1077;&#1089;&#1072;\45%20&#166;&#1060;&#166;-T&#1040;&#166;-&#166;&#166;&#166;&#166;&#166;-%2045.mp3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8229600" cy="114300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Животные леса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6400800" cy="2000264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Презентация к уроку окружающего мира </a:t>
            </a:r>
          </a:p>
          <a:p>
            <a:r>
              <a:rPr lang="ru-RU" sz="2400" dirty="0" smtClean="0"/>
              <a:t>2 класс</a:t>
            </a:r>
          </a:p>
          <a:p>
            <a:r>
              <a:rPr lang="ru-RU" sz="2400" dirty="0" smtClean="0"/>
              <a:t>Автор: Коноплёва Г.А. – учитель начальных классов МОУ «СОШ </a:t>
            </a:r>
            <a:r>
              <a:rPr lang="ru-RU" sz="2400" dirty="0" err="1" smtClean="0"/>
              <a:t>с.Сторожевка</a:t>
            </a:r>
            <a:r>
              <a:rPr lang="ru-RU" sz="2400" dirty="0" smtClean="0"/>
              <a:t>» </a:t>
            </a:r>
            <a:r>
              <a:rPr lang="ru-RU" sz="2400" dirty="0" err="1" smtClean="0"/>
              <a:t>Татищевского</a:t>
            </a:r>
            <a:r>
              <a:rPr lang="ru-RU" sz="2400" dirty="0" smtClean="0"/>
              <a:t> района Саратовской области</a:t>
            </a:r>
          </a:p>
          <a:p>
            <a:r>
              <a:rPr lang="ru-RU" sz="2400" dirty="0" smtClean="0"/>
              <a:t>2012 год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Бурый медведь</a:t>
            </a:r>
            <a:endParaRPr lang="ru-RU" dirty="0"/>
          </a:p>
        </p:txBody>
      </p:sp>
      <p:pic>
        <p:nvPicPr>
          <p:cNvPr id="22530" name="Picture 2" descr="Бурый медвед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571612"/>
            <a:ext cx="6939691" cy="4857784"/>
          </a:xfrm>
          <a:prstGeom prst="rect">
            <a:avLst/>
          </a:prstGeom>
          <a:noFill/>
        </p:spPr>
      </p:pic>
      <p:pic>
        <p:nvPicPr>
          <p:cNvPr id="4" name="43 ¦Ф¦-TА¦-¦¦¦¦¦- 4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86776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Барсук </a:t>
            </a:r>
            <a:endParaRPr lang="ru-RU" dirty="0"/>
          </a:p>
        </p:txBody>
      </p:sp>
      <p:pic>
        <p:nvPicPr>
          <p:cNvPr id="23554" name="Picture 2" descr="Барсу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643050"/>
            <a:ext cx="4845598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Бурозубка обыкновенная</a:t>
            </a:r>
            <a:endParaRPr lang="ru-RU" dirty="0"/>
          </a:p>
        </p:txBody>
      </p:sp>
      <p:pic>
        <p:nvPicPr>
          <p:cNvPr id="24578" name="Picture 2" descr="Бурозубка обыкновен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57364"/>
            <a:ext cx="7953052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Лесная мышь</a:t>
            </a:r>
            <a:endParaRPr lang="ru-RU" dirty="0"/>
          </a:p>
        </p:txBody>
      </p:sp>
      <p:pic>
        <p:nvPicPr>
          <p:cNvPr id="25602" name="Picture 2" descr="Лесная мыш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428736"/>
            <a:ext cx="6672776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Пятнистый олень </a:t>
            </a:r>
            <a:endParaRPr lang="ru-RU" dirty="0"/>
          </a:p>
        </p:txBody>
      </p:sp>
      <p:pic>
        <p:nvPicPr>
          <p:cNvPr id="26628" name="Picture 4" descr="Пятнистый олен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285860"/>
            <a:ext cx="5857916" cy="5084671"/>
          </a:xfrm>
          <a:prstGeom prst="rect">
            <a:avLst/>
          </a:prstGeom>
          <a:noFill/>
        </p:spPr>
      </p:pic>
      <p:pic>
        <p:nvPicPr>
          <p:cNvPr id="4" name="49 ¦Ф¦-TА¦-¦¦¦¦¦- 4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43900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Лесная соня</a:t>
            </a:r>
            <a:endParaRPr lang="ru-RU" dirty="0"/>
          </a:p>
        </p:txBody>
      </p:sp>
      <p:pic>
        <p:nvPicPr>
          <p:cNvPr id="27650" name="Picture 2" descr="Лесная сон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28736"/>
            <a:ext cx="7016232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Рыжая полёвка </a:t>
            </a:r>
            <a:endParaRPr lang="ru-RU" dirty="0"/>
          </a:p>
        </p:txBody>
      </p:sp>
      <p:pic>
        <p:nvPicPr>
          <p:cNvPr id="28674" name="Picture 2" descr="Рыжая полев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214422"/>
            <a:ext cx="6929486" cy="526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Хорёк </a:t>
            </a:r>
            <a:endParaRPr lang="ru-RU" dirty="0"/>
          </a:p>
        </p:txBody>
      </p:sp>
      <p:pic>
        <p:nvPicPr>
          <p:cNvPr id="29698" name="Picture 2" descr="Лесной или черный хоре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643050"/>
            <a:ext cx="5214974" cy="5131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Лесная куница </a:t>
            </a:r>
            <a:endParaRPr lang="ru-RU" dirty="0"/>
          </a:p>
        </p:txBody>
      </p:sp>
      <p:pic>
        <p:nvPicPr>
          <p:cNvPr id="30722" name="Picture 2" descr="Лесная куни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89" y="1214422"/>
            <a:ext cx="6630999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Косуля </a:t>
            </a:r>
            <a:endParaRPr lang="ru-RU" dirty="0"/>
          </a:p>
        </p:txBody>
      </p:sp>
      <p:pic>
        <p:nvPicPr>
          <p:cNvPr id="31746" name="Picture 2" descr="Косуля или дикая ко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71612"/>
            <a:ext cx="6227925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0"/>
            <a:ext cx="5257808" cy="796908"/>
          </a:xfrm>
        </p:spPr>
        <p:txBody>
          <a:bodyPr/>
          <a:lstStyle/>
          <a:p>
            <a:r>
              <a:rPr lang="ru-RU" dirty="0" smtClean="0"/>
              <a:t>Ёж </a:t>
            </a:r>
            <a:endParaRPr lang="ru-RU" dirty="0"/>
          </a:p>
        </p:txBody>
      </p:sp>
      <p:pic>
        <p:nvPicPr>
          <p:cNvPr id="1026" name="Picture 2" descr="Ёж обыкновен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3332634" cy="2786082"/>
          </a:xfrm>
          <a:prstGeom prst="rect">
            <a:avLst/>
          </a:prstGeom>
          <a:noFill/>
        </p:spPr>
      </p:pic>
      <p:pic>
        <p:nvPicPr>
          <p:cNvPr id="1028" name="Picture 4" descr="http://www.mypriroda.ru/im/animals_les/ej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857232"/>
            <a:ext cx="509587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 «Лесные жители»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14480" y="1285860"/>
          <a:ext cx="5500730" cy="5000660"/>
        </p:xfrm>
        <a:graphic>
          <a:graphicData uri="http://schemas.openxmlformats.org/drawingml/2006/table">
            <a:tbl>
              <a:tblPr/>
              <a:tblGrid>
                <a:gridCol w="550073"/>
                <a:gridCol w="550073"/>
                <a:gridCol w="550073"/>
                <a:gridCol w="550073"/>
                <a:gridCol w="550073"/>
                <a:gridCol w="550073"/>
                <a:gridCol w="550073"/>
                <a:gridCol w="550073"/>
                <a:gridCol w="550073"/>
                <a:gridCol w="550073"/>
              </a:tblGrid>
              <a:tr h="652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 CYR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000" dirty="0">
                          <a:latin typeface="Arial CYR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3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543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543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543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543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543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543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543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F6FF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428992" y="135729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257174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85918" y="257174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57422" y="257174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00430" y="257174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28926" y="478632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4" y="364331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428736"/>
            <a:ext cx="78581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hlinkClick r:id="rId2"/>
              </a:rPr>
              <a:t>http://www.mypriroda.ru/animals_les.php</a:t>
            </a:r>
            <a:endParaRPr lang="ru-RU" dirty="0" smtClean="0"/>
          </a:p>
          <a:p>
            <a:r>
              <a:rPr lang="ru-RU" dirty="0" smtClean="0"/>
              <a:t>Тексты и фотографии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en-US" dirty="0" smtClean="0">
                <a:hlinkClick r:id="rId3"/>
              </a:rPr>
              <a:t>http://pochemu4ka.ru/load/21-1-0-234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кроссворд «Лесные жители</a:t>
            </a:r>
            <a:r>
              <a:rPr lang="ru-RU" dirty="0" smtClean="0"/>
              <a:t>»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www.rylik.ru/music-and-sound-effects/22119-golosa-ptic-i-zverey.html</a:t>
            </a:r>
            <a:endParaRPr lang="en-US" dirty="0" smtClean="0"/>
          </a:p>
          <a:p>
            <a:r>
              <a:rPr lang="ru-RU" dirty="0" smtClean="0"/>
              <a:t>Голоса зверей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Заяц-беляк</a:t>
            </a:r>
            <a:endParaRPr lang="ru-RU" dirty="0"/>
          </a:p>
        </p:txBody>
      </p:sp>
      <p:pic>
        <p:nvPicPr>
          <p:cNvPr id="15362" name="Picture 2" descr="Заяц-беля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533963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Бурундук </a:t>
            </a:r>
            <a:endParaRPr lang="ru-RU" dirty="0"/>
          </a:p>
        </p:txBody>
      </p:sp>
      <p:pic>
        <p:nvPicPr>
          <p:cNvPr id="16386" name="Picture 2" descr="Бурунду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643050"/>
            <a:ext cx="4902608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Волк </a:t>
            </a:r>
            <a:endParaRPr lang="ru-RU" dirty="0"/>
          </a:p>
        </p:txBody>
      </p:sp>
      <p:pic>
        <p:nvPicPr>
          <p:cNvPr id="17410" name="Picture 2" descr="Вол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571612"/>
            <a:ext cx="5982903" cy="4786322"/>
          </a:xfrm>
          <a:prstGeom prst="rect">
            <a:avLst/>
          </a:prstGeom>
          <a:noFill/>
        </p:spPr>
      </p:pic>
      <p:pic>
        <p:nvPicPr>
          <p:cNvPr id="4" name="44 ¦Ф¦-TА¦-¦¦¦¦¦- 4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2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Кабан </a:t>
            </a:r>
            <a:endParaRPr lang="ru-RU" dirty="0"/>
          </a:p>
        </p:txBody>
      </p:sp>
      <p:pic>
        <p:nvPicPr>
          <p:cNvPr id="18434" name="Picture 2" descr="Каба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71612"/>
            <a:ext cx="5857916" cy="4897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Лось </a:t>
            </a:r>
            <a:endParaRPr lang="ru-RU" dirty="0"/>
          </a:p>
        </p:txBody>
      </p:sp>
      <p:pic>
        <p:nvPicPr>
          <p:cNvPr id="19458" name="Picture 2" descr="Лос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85926"/>
            <a:ext cx="6788695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Белка </a:t>
            </a:r>
            <a:endParaRPr lang="ru-RU" dirty="0"/>
          </a:p>
        </p:txBody>
      </p:sp>
      <p:pic>
        <p:nvPicPr>
          <p:cNvPr id="20482" name="Picture 2" descr="Бел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428736"/>
            <a:ext cx="6558570" cy="4643470"/>
          </a:xfrm>
          <a:prstGeom prst="rect">
            <a:avLst/>
          </a:prstGeom>
          <a:noFill/>
        </p:spPr>
      </p:pic>
      <p:pic>
        <p:nvPicPr>
          <p:cNvPr id="4" name="50 ¦Ф¦-TА¦-¦¦¦¦¦- 5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15338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2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Лисица </a:t>
            </a:r>
            <a:endParaRPr lang="ru-RU" dirty="0"/>
          </a:p>
        </p:txBody>
      </p:sp>
      <p:pic>
        <p:nvPicPr>
          <p:cNvPr id="21506" name="Picture 2" descr="Лисиц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465860"/>
            <a:ext cx="5643602" cy="5011518"/>
          </a:xfrm>
          <a:prstGeom prst="rect">
            <a:avLst/>
          </a:prstGeom>
          <a:noFill/>
        </p:spPr>
      </p:pic>
      <p:pic>
        <p:nvPicPr>
          <p:cNvPr id="5" name="45 ¦Ф¦-TА¦-¦¦¦¦¦- 4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0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82</TotalTime>
  <Words>97</Words>
  <Application>Microsoft Office PowerPoint</Application>
  <PresentationFormat>Экран (4:3)</PresentationFormat>
  <Paragraphs>124</Paragraphs>
  <Slides>21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Животные леса</vt:lpstr>
      <vt:lpstr>Ёж </vt:lpstr>
      <vt:lpstr>Заяц-беляк</vt:lpstr>
      <vt:lpstr>Бурундук </vt:lpstr>
      <vt:lpstr>Волк </vt:lpstr>
      <vt:lpstr>Кабан </vt:lpstr>
      <vt:lpstr>Лось </vt:lpstr>
      <vt:lpstr>Белка </vt:lpstr>
      <vt:lpstr>Лисица </vt:lpstr>
      <vt:lpstr>Бурый медведь</vt:lpstr>
      <vt:lpstr>Барсук </vt:lpstr>
      <vt:lpstr> Бурозубка обыкновенная</vt:lpstr>
      <vt:lpstr>Лесная мышь</vt:lpstr>
      <vt:lpstr>Пятнистый олень </vt:lpstr>
      <vt:lpstr>Лесная соня</vt:lpstr>
      <vt:lpstr>Рыжая полёвка </vt:lpstr>
      <vt:lpstr>Хорёк </vt:lpstr>
      <vt:lpstr>Лесная куница </vt:lpstr>
      <vt:lpstr>Косуля </vt:lpstr>
      <vt:lpstr>Кроссворд «Лесные жители»</vt:lpstr>
      <vt:lpstr>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леса</dc:title>
  <dc:creator>Admin</dc:creator>
  <cp:lastModifiedBy>Admin</cp:lastModifiedBy>
  <cp:revision>9</cp:revision>
  <dcterms:created xsi:type="dcterms:W3CDTF">2012-03-20T20:49:45Z</dcterms:created>
  <dcterms:modified xsi:type="dcterms:W3CDTF">2012-03-20T22:34:31Z</dcterms:modified>
</cp:coreProperties>
</file>