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2487-2811-4B89-81DB-7A4B4E9AAB4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E2153-1928-43C5-B360-7FA471AEFC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18AE70-1617-4587-B2CA-2DA01D3FF3BD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F874A08-7569-4F95-B5AE-9CE98A7FB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2000240"/>
            <a:ext cx="4286280" cy="235745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Здоровье сберегающие технологии в работе с детьми раннего возраста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1428736"/>
            <a:ext cx="43577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Здоровье сберегающие технологии в работе с детьми раннего возраста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МБДОУ «Детский сад  ОВ №40»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МБДОУ «Детский сад № 31»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86874" cy="695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Методы работы по сохранению и приумножению психологического благополучия детей ранней группы: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На уровне родителей – </a:t>
            </a:r>
            <a:r>
              <a:rPr lang="ru-RU" sz="2400" dirty="0" err="1" smtClean="0">
                <a:solidFill>
                  <a:srgbClr val="C00000"/>
                </a:solidFill>
              </a:rPr>
              <a:t>консультатции</a:t>
            </a:r>
            <a:r>
              <a:rPr lang="ru-RU" sz="2400" dirty="0" smtClean="0">
                <a:solidFill>
                  <a:srgbClr val="C00000"/>
                </a:solidFill>
              </a:rPr>
              <a:t>, собрания, стендовый  буклетный материал и др.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 На уровне воспитателей –</a:t>
            </a:r>
            <a:r>
              <a:rPr lang="ru-RU" sz="2400" dirty="0" smtClean="0">
                <a:solidFill>
                  <a:srgbClr val="C00000"/>
                </a:solidFill>
              </a:rPr>
              <a:t> теоретические обзоры, </a:t>
            </a:r>
            <a:r>
              <a:rPr lang="ru-RU" sz="2400" dirty="0" err="1" smtClean="0">
                <a:solidFill>
                  <a:srgbClr val="C00000"/>
                </a:solidFill>
              </a:rPr>
              <a:t>тренинговые</a:t>
            </a:r>
            <a:r>
              <a:rPr lang="ru-RU" sz="2400" dirty="0" smtClean="0">
                <a:solidFill>
                  <a:srgbClr val="C00000"/>
                </a:solidFill>
              </a:rPr>
              <a:t> занятия и.т.д.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На уровне детей –</a:t>
            </a:r>
            <a:r>
              <a:rPr lang="ru-RU" sz="2400" dirty="0" smtClean="0">
                <a:solidFill>
                  <a:srgbClr val="C00000"/>
                </a:solidFill>
              </a:rPr>
              <a:t> наблюдение, ролевые и коммуникативные игры, </a:t>
            </a:r>
            <a:r>
              <a:rPr lang="ru-RU" sz="2400" dirty="0" err="1" smtClean="0">
                <a:solidFill>
                  <a:srgbClr val="C00000"/>
                </a:solidFill>
              </a:rPr>
              <a:t>сказкотерапия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</a:rPr>
              <a:t>арт-терапия</a:t>
            </a:r>
            <a:r>
              <a:rPr lang="ru-RU" sz="2400" dirty="0" smtClean="0">
                <a:solidFill>
                  <a:srgbClr val="C00000"/>
                </a:solidFill>
              </a:rPr>
              <a:t>, Эмоционально-символические, невербальные, вербальные игры и.т.д.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НОВЫЕ:</a:t>
            </a:r>
            <a:r>
              <a:rPr lang="ru-RU" sz="2400" dirty="0" smtClean="0">
                <a:solidFill>
                  <a:srgbClr val="C00000"/>
                </a:solidFill>
              </a:rPr>
              <a:t> программа «Введение в мир чувств», «</a:t>
            </a:r>
            <a:r>
              <a:rPr lang="ru-RU" sz="2400" dirty="0" err="1" smtClean="0">
                <a:solidFill>
                  <a:srgbClr val="C00000"/>
                </a:solidFill>
              </a:rPr>
              <a:t>Сказкотерапевтическая</a:t>
            </a:r>
            <a:r>
              <a:rPr lang="ru-RU" sz="2400" dirty="0" smtClean="0">
                <a:solidFill>
                  <a:srgbClr val="C00000"/>
                </a:solidFill>
              </a:rPr>
              <a:t> программа коррекции кризисных состояний детей раннего возраста».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Сказкотерапия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4958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495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Стендовый раздаточный материал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3"/>
            <a:ext cx="4352956" cy="39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3"/>
            <a:ext cx="4343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14290"/>
            <a:ext cx="391648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Обзорные лекции, собрания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38"/>
            <a:ext cx="435768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F:\DSC00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343400" cy="3519497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7686" cy="326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Рисование песком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1434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Факторы риска нарушения психологического здоровья детей раннего возраста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8777318" cy="50895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объективные (факторы среды)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субъективные (индивидуально-личностные особенности).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Объективные факторы (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факторы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среды):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Период младенчества </a:t>
            </a:r>
            <a:r>
              <a:rPr lang="ru-RU" dirty="0" smtClean="0">
                <a:solidFill>
                  <a:schemeClr val="tx1"/>
                </a:solidFill>
              </a:rPr>
              <a:t>(от 3 мес. до 1 года) – это период возникновение </a:t>
            </a:r>
            <a:r>
              <a:rPr lang="ru-RU" dirty="0" err="1" smtClean="0">
                <a:solidFill>
                  <a:schemeClr val="tx1"/>
                </a:solidFill>
              </a:rPr>
              <a:t>психосоматики</a:t>
            </a:r>
            <a:r>
              <a:rPr lang="ru-RU" dirty="0" smtClean="0">
                <a:solidFill>
                  <a:schemeClr val="tx1"/>
                </a:solidFill>
              </a:rPr>
              <a:t>, основного язык общения младенца с окружающими, через нее сообщается о плохом уходе – колики, нарушение сна и пр.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Психика младенца пластична и возможно полное освобождение от </a:t>
            </a:r>
            <a:r>
              <a:rPr lang="ru-RU" dirty="0" err="1" smtClean="0">
                <a:solidFill>
                  <a:schemeClr val="tx1"/>
                </a:solidFill>
              </a:rPr>
              <a:t>психосоматики</a:t>
            </a:r>
            <a:r>
              <a:rPr lang="ru-RU" dirty="0" smtClean="0">
                <a:solidFill>
                  <a:schemeClr val="tx1"/>
                </a:solidFill>
              </a:rPr>
              <a:t> или непрерывная патологическая </a:t>
            </a:r>
            <a:r>
              <a:rPr lang="ru-RU" dirty="0" err="1" smtClean="0">
                <a:solidFill>
                  <a:schemeClr val="tx1"/>
                </a:solidFill>
              </a:rPr>
              <a:t>психосоматика</a:t>
            </a:r>
            <a:r>
              <a:rPr lang="ru-RU" dirty="0" smtClean="0">
                <a:solidFill>
                  <a:schemeClr val="tx1"/>
                </a:solidFill>
              </a:rPr>
              <a:t> с раннего детства до зрелого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572560" cy="6591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Неблагоприятные  факторы взаимодействия: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дефицит общения с матерью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(или формальное общение),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переизбыток общения – или гиперопека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(приводит к перевозбуждению и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сверхстимуляции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 ребенка).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Последствия этого влияния </a:t>
            </a:r>
            <a:r>
              <a:rPr lang="ru-RU" sz="2400" dirty="0" smtClean="0"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может сформировать тревожную привязанность и недоверие к окружающему миру (вместо нормальной привязанности и базового доверия). Эти нарушения часто бывают устойчивы и сохраниться до младшего школьного возраста и могут далее приобретать свои возрастные оттенки.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период раннего детства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(1-3 лет) – важны отношения с матерью, но становятся важными взаимодействия с отцом.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этот период особо значим для формирования «я» ребенка, которое должно освободиться от поддержки «я» матери, чтобы достигнуть отделения от нее и разграничения себя как отдельного «я».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 раннего возраста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формирование автономности, самостоятельности. Для этого матери надо отпустить ребенка на то расстояние, на которое он сам хочет отойти.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Неблагоприятные факторы взаимодействия  матери ребенком: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– слишком резкое и быстрое отделение (выход на работу, рождение второго ребенка),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-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продолжение постоянной опеки над ребенком (свойство тревожной матери).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– запрет на проявление агрессивности, следствие этого – полное вытеснение агрессивности (Агрессия – естественное проявление детской активности).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– неправильный процесс воспитания опрятности ребенка (приучение к горшку) – излишне строгое и быстрое приучение к опрятности, может вызвать в ребенке протест и борьбу за самоопределение.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Благоприятные факторы взаимодействия отца с ребенком в период становления его автономности: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– физически и эмоционально подает ребенку пример отношений с матерью – отношений между автономными субъектами.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– выступает прообразом внешнего мира. Тогда освобождение от матери – это не уход в никуда, а уход к кому-то.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– отец – менее конфликтный объект, чем мать и становится источником защиты.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Факторы риска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формировании автономности и самостоятельности – невозможность или нежелание отца находится в этот период рядом с ребенком.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0"/>
            <a:ext cx="8572560" cy="68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Неблагоприятное взаимодействия в семье - один из основных факторов риска: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– взаимодействие по типу «Ребенок – кумир семьи»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(удовлетворение потребностей ребенка превалирует над удовлетворением потребностей остальных членов семьи).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– отсутствие одного из родителей.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– конфликтные отношения между ними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(может привести к половой идентификации или развить невротические симптомы: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энуреза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истерических приступов страха, фобий, в некоторых случаях может характерно изменить поведение: сильно выраженная общая готовности к реагированию, боязливости, робости, покорности, склонности к депрессии, к слабой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аффектности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фантазии.)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родительское программирование.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одной стороны оно дает усвоение нравственный культуры,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другой стороны из-за чрезвычайно выраженной потребности в любви, ребенок, стремится адаптировать свое поведение, чтобы соответствовать их ожиданиям, опираясь на их вербальные и невербальные сигналы. Формируется приспособившийся ребенок, который функционирует за счет снижения своих способностей чувствовать, проявлять любознательность.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Факторы риска, обусловленные детскими учреждениями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Встреча с первым чужим значимым взрослым (после родителей) воспитателем, которая часто определяет его последующие взаимодействия со значимыми взрослыми. Это первый опыт полиадического (вместо диадического – с родителями) общения.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Воспитательница не замечает около 50%, направленных к ней обращений детей: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ПЛЮСЫ: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приводит к росту самостоятельности ребенка и снижению его эгоцентризма.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МИНУСЫ: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может привести к фрустрации потребности в безопасности, развитию тревожности,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психосоматизации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ребенка. Возникает ситуация и для выявления внутреннего конфликта, при конфликтных взаимоотношений со сверстниками. Этот Конфликт вызывается противоречиями между требованиями других людей т возможностями ребенка, нарушает эмоциональный комфорт, тормозит формирование его личности.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Субъективные факторы (</a:t>
            </a:r>
            <a:r>
              <a:rPr lang="ru-RU" sz="28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внутриличностные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Особенности темперамента: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Особенности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отношения к событиям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baseline="0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Стрессоустойчивость</a:t>
            </a:r>
            <a:endParaRPr lang="ru-RU" sz="2400" b="1" baseline="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Излишняя комфортность среды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baseline="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Препятствия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Положительный фон настроения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baseline="0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Оптимизм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214290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психологической поддержке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занятий: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обеспечить формирование психологического здоровья, обеспечить выполнение возрастных задач развития.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Занятия имеют 4 направления.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Самоотношение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аксиологическое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направление) – формирование умения принимать самого себя и других людей, адекватно осознавать свои и чужие достоинства и недостатки.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Рефлексия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(инструментальное направление) 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умениеосознавать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свои чувства, причины поведения, последствия поступков, формирование личностной рефлексии.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Саморазвитие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потребностно-мотивационное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направление) –находить в трудных ситуациях силы внутри самого себя, принимать ответственность за свою жизнь, умения делать выбор в формировании потребности личностном росте.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Развивающее направление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адекватное ролевое развитие, формирование эмоциональной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децентрации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и произвольной регуляции поведения.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929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Здоровье сберегающие технологии в работе с детьми раннего возраста</vt:lpstr>
      <vt:lpstr> Факторы риска нарушения психологического здоровья детей раннего возраста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Сказкотерапия</vt:lpstr>
      <vt:lpstr>Стендовый раздаточный материал</vt:lpstr>
      <vt:lpstr>Обзорные лекции, собрания</vt:lpstr>
      <vt:lpstr>Рисование песком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Здоровье сберегающие технологии в работе с детьми раннего возраста</dc:title>
  <dc:creator>Admin</dc:creator>
  <cp:lastModifiedBy>Admin</cp:lastModifiedBy>
  <cp:revision>46</cp:revision>
  <dcterms:created xsi:type="dcterms:W3CDTF">2013-03-22T07:36:52Z</dcterms:created>
  <dcterms:modified xsi:type="dcterms:W3CDTF">2013-04-01T05:21:44Z</dcterms:modified>
</cp:coreProperties>
</file>