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3D096-7723-4E7E-877B-97C090463E74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DCE8D-45E6-4BA7-A483-683E0403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DCE8D-45E6-4BA7-A483-683E040316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9D00BB-CA8D-4CA0-A6BF-0F28E7B86A7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EBC345-F51D-41CA-B7A2-75C28D5DE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D00BB-CA8D-4CA0-A6BF-0F28E7B86A7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BC345-F51D-41CA-B7A2-75C28D5DE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C9D00BB-CA8D-4CA0-A6BF-0F28E7B86A7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EBC345-F51D-41CA-B7A2-75C28D5DE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D00BB-CA8D-4CA0-A6BF-0F28E7B86A7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BC345-F51D-41CA-B7A2-75C28D5DE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9D00BB-CA8D-4CA0-A6BF-0F28E7B86A7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EBC345-F51D-41CA-B7A2-75C28D5DE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D00BB-CA8D-4CA0-A6BF-0F28E7B86A7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BC345-F51D-41CA-B7A2-75C28D5DE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D00BB-CA8D-4CA0-A6BF-0F28E7B86A7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BC345-F51D-41CA-B7A2-75C28D5DE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D00BB-CA8D-4CA0-A6BF-0F28E7B86A7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BC345-F51D-41CA-B7A2-75C28D5DE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9D00BB-CA8D-4CA0-A6BF-0F28E7B86A7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BC345-F51D-41CA-B7A2-75C28D5DE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D00BB-CA8D-4CA0-A6BF-0F28E7B86A7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BC345-F51D-41CA-B7A2-75C28D5DE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D00BB-CA8D-4CA0-A6BF-0F28E7B86A7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BC345-F51D-41CA-B7A2-75C28D5DEE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C9D00BB-CA8D-4CA0-A6BF-0F28E7B86A79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EBC345-F51D-41CA-B7A2-75C28D5DE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0000" dirty="0" smtClean="0"/>
              <a:t>Животные</a:t>
            </a:r>
            <a:endParaRPr lang="ru-RU" sz="10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10000" dirty="0" smtClean="0"/>
              <a:t>Группы </a:t>
            </a:r>
            <a:r>
              <a:rPr lang="ru-RU" sz="10000" dirty="0" smtClean="0"/>
              <a:t>животных</a:t>
            </a:r>
          </a:p>
          <a:p>
            <a:r>
              <a:rPr lang="ru-RU" sz="10000" dirty="0" smtClean="0"/>
              <a:t>1 класс  </a:t>
            </a:r>
            <a:endParaRPr lang="ru-RU" sz="10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Китовая акула</a:t>
            </a:r>
            <a:endParaRPr lang="ru-RU" dirty="0"/>
          </a:p>
        </p:txBody>
      </p:sp>
      <p:pic>
        <p:nvPicPr>
          <p:cNvPr id="4" name="Содержимое 3" descr="http://oboitut.com/uploads/posts/2010-08/1281982750_uptrzjpoha46iwa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412776"/>
            <a:ext cx="7776864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5. Земноводные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тритон</a:t>
            </a:r>
            <a:endParaRPr lang="ru-RU" dirty="0"/>
          </a:p>
        </p:txBody>
      </p:sp>
      <p:pic>
        <p:nvPicPr>
          <p:cNvPr id="4" name="Содержимое 3" descr="http://www.1zoom.ru/big2/51/146705-frederik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7632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лягушка</a:t>
            </a:r>
            <a:endParaRPr lang="ru-RU" dirty="0"/>
          </a:p>
        </p:txBody>
      </p:sp>
      <p:pic>
        <p:nvPicPr>
          <p:cNvPr id="4" name="Содержимое 3" descr="http://www.akvalife.info/akva/animal/img/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7272808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Пурпурная лягушка</a:t>
            </a:r>
            <a:endParaRPr lang="ru-RU" dirty="0"/>
          </a:p>
        </p:txBody>
      </p:sp>
      <p:pic>
        <p:nvPicPr>
          <p:cNvPr id="4" name="Содержимое 3" descr="http://t3.gstatic.com/images?q=tbn:ANd9GcRS3LRvhetoVbHrUKSoGwoaY6oWuM0dhuNyd2Ygnd9V_Ez8J1Go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6. Пресмыкающиеся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змея</a:t>
            </a:r>
            <a:endParaRPr lang="ru-RU" dirty="0"/>
          </a:p>
        </p:txBody>
      </p:sp>
      <p:pic>
        <p:nvPicPr>
          <p:cNvPr id="4" name="Содержимое 3" descr="http://molbiol.ru/forums/uploads/a001/b022/post-29825-1242203735_thum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крокодил</a:t>
            </a:r>
            <a:endParaRPr lang="ru-RU" dirty="0"/>
          </a:p>
        </p:txBody>
      </p:sp>
      <p:pic>
        <p:nvPicPr>
          <p:cNvPr id="4" name="Содержимое 3" descr="http://mkm-inter.ru/wp-content/uploads/2010/08/%D0%9A%D1%80%D0%BE%D0%BA%D0%BE%D0%B4%D0%B8%D0%B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70567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хамелеон</a:t>
            </a:r>
            <a:endParaRPr lang="ru-RU" dirty="0"/>
          </a:p>
        </p:txBody>
      </p:sp>
      <p:pic>
        <p:nvPicPr>
          <p:cNvPr id="5" name="Рисунок 4" descr="http://animal.discovery.com/tv/a-list/creature-countdowns/hissy-fits/images/hissy-chamele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5"/>
            <a:ext cx="77048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rot="21079910">
            <a:off x="322356" y="3496525"/>
            <a:ext cx="67383" cy="820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1. насекомые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http://t2.gstatic.com/images?q=tbn:ANd9GcTPTrJYVLHP6B19_tvyT0tJOmtJYOINEFKAhFFVg2ZPyF2t-Qk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39248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0.gstatic.com/images?q=tbn:ANd9GcT68H-FiSTFkgW1Zl5ugg9je1aPL9-gLNN29wukF7FMDDq2N74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12775"/>
            <a:ext cx="4752528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ranamasterov.ru/files/imagecache/orig_with_logo/i1005/my060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1724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2. звери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http://www.tvoyrebenok.ru/images/animals/114.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32048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asik.ru/images/nature_scenes_animals/sho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7"/>
            <a:ext cx="4104456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                       самый крупный зверь - слон </a:t>
            </a:r>
            <a:endParaRPr lang="ru-RU" dirty="0"/>
          </a:p>
        </p:txBody>
      </p:sp>
      <p:pic>
        <p:nvPicPr>
          <p:cNvPr id="4" name="Содержимое 3" descr="http://fotozverey.ru/slony/slon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7687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3.птицы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http://ifreedownload.ru/uploads/posts/2010-01/1263665782_43_450_3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572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walland.ru/fotos/1295785588_1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2484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/>
              <a:t>Птицы, которые не умеют летать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пингвин                         страус</a:t>
            </a:r>
            <a:endParaRPr lang="ru-RU" dirty="0"/>
          </a:p>
        </p:txBody>
      </p:sp>
      <p:pic>
        <p:nvPicPr>
          <p:cNvPr id="4" name="Содержимое 3" descr="http://img.oninfo.ru/images/normal/animals/8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518457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fresher.ru/images8/interesnye-fakty-o-strausax/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8164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Самая маленькая птица -колибри</a:t>
            </a:r>
            <a:endParaRPr lang="ru-RU" dirty="0"/>
          </a:p>
        </p:txBody>
      </p:sp>
      <p:pic>
        <p:nvPicPr>
          <p:cNvPr id="4" name="Содержимое 3" descr="http://t0.gstatic.com/images?q=tbn:ANd9GcQPIco4D1yQIk8-fJ9R1toFz9612E7IDHjlvmfbloxLNHCCyRHqnQ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412776"/>
            <a:ext cx="79208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4.рыбы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http://www.solnushki.ru/images/clipart/sea/fishes/realfishes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484784"/>
            <a:ext cx="73448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44</Words>
  <Application>Microsoft Office PowerPoint</Application>
  <PresentationFormat>Экран (4:3)</PresentationFormat>
  <Paragraphs>18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Животные</vt:lpstr>
      <vt:lpstr>1. насекомые</vt:lpstr>
      <vt:lpstr>Слайд 3</vt:lpstr>
      <vt:lpstr>2. звери</vt:lpstr>
      <vt:lpstr>                        самый крупный зверь - слон </vt:lpstr>
      <vt:lpstr>3.птицы</vt:lpstr>
      <vt:lpstr>Птицы, которые не умеют летать пингвин                         страус</vt:lpstr>
      <vt:lpstr>Самая маленькая птица -колибри</vt:lpstr>
      <vt:lpstr>4.рыбы</vt:lpstr>
      <vt:lpstr>Китовая акула</vt:lpstr>
      <vt:lpstr>5. Земноводные тритон</vt:lpstr>
      <vt:lpstr>лягушка</vt:lpstr>
      <vt:lpstr>Пурпурная лягушка</vt:lpstr>
      <vt:lpstr>6. Пресмыкающиеся   змея</vt:lpstr>
      <vt:lpstr>крокодил</vt:lpstr>
      <vt:lpstr>хамелеон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</dc:title>
  <dc:creator>Admin</dc:creator>
  <cp:lastModifiedBy>Admin</cp:lastModifiedBy>
  <cp:revision>35</cp:revision>
  <dcterms:created xsi:type="dcterms:W3CDTF">2012-02-05T08:16:40Z</dcterms:created>
  <dcterms:modified xsi:type="dcterms:W3CDTF">2012-03-11T11:37:12Z</dcterms:modified>
</cp:coreProperties>
</file>