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73" r:id="rId4"/>
    <p:sldId id="267" r:id="rId5"/>
    <p:sldId id="266" r:id="rId6"/>
    <p:sldId id="265" r:id="rId7"/>
    <p:sldId id="264" r:id="rId8"/>
    <p:sldId id="262" r:id="rId9"/>
    <p:sldId id="268" r:id="rId10"/>
    <p:sldId id="281" r:id="rId11"/>
    <p:sldId id="276" r:id="rId12"/>
    <p:sldId id="269" r:id="rId13"/>
    <p:sldId id="271" r:id="rId14"/>
    <p:sldId id="270" r:id="rId15"/>
    <p:sldId id="284" r:id="rId16"/>
    <p:sldId id="274" r:id="rId17"/>
    <p:sldId id="261" r:id="rId18"/>
    <p:sldId id="259" r:id="rId19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022" y="2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413C78-9F62-42DB-A726-3170A8F01D4E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BF74D1-A2EB-474F-93BD-47950A768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47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09713-9F7D-40E4-87C2-C1116819AF7E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018E1-0E3A-42E0-B1DB-A65CE91E4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0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0DCDA-26D2-4541-9C20-11FC4CA873AE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957E9-A51F-4CB0-A8D6-0EC098E49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7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C5AE9-9EB5-4F29-9F7E-553680901D77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647C3-3108-4B31-92CD-64BD2AA17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6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752C6-66CF-413B-9B85-ADC843721020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057A-5DE5-4A64-90CC-7B02544D4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2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9524D-2DF3-4493-9306-55BAE6CEF3DA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F597F-CB12-40D4-991C-9EFED780B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03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0BFC8-E797-4D6E-B9B9-220E58D9596C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00347-6EE1-4DC5-B3D4-A0A164832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9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B91F7-ADC4-429E-B6E7-05D275B3AD81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1A519-215E-48FA-A95E-39C1180BF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9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FB95-0B12-4AE3-9492-28ADCCDEB2DB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101D-A8A8-4459-85F2-62E0A2F4A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81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B075-8D90-4D2A-967D-003462EAFF8B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72A5-4047-42F0-B3FC-83524AE30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32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00415-A5C1-4BB1-A11C-FAFEBC2D89F3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CF399-7739-4730-B903-8DF3B946C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9E2E6-C195-4A3A-82D6-E7B6746BE187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99479-766C-4B3A-835D-669E781C4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0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7FBDEE-B50C-43FA-AF65-5AC2CDA8655C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BC2403-652A-4E27-9CCE-0B22776EB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09600" y="2407620"/>
            <a:ext cx="5619750" cy="163098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5619750" cy="4191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Методов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развития и эффективного использования памяти существует множество. </a:t>
            </a:r>
          </a:p>
          <a:p>
            <a:pPr algn="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Остановимся на самом интересном из них</a:t>
            </a:r>
          </a:p>
          <a:p>
            <a:pPr algn="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 мнемотехнике.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А.О.Халмирзайева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первой</a:t>
            </a:r>
          </a:p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квалификационной 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837960"/>
            <a:ext cx="56388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Детский сад №22 «Журавленок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городского округа 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 Октябрьский 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Башкортостан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752C6-66CF-413B-9B85-ADC843721020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0057A-5DE5-4A64-90CC-7B02544D49F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914400" y="304800"/>
            <a:ext cx="5772150" cy="8534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G:\DCIM\102MSDCF\DSC007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4724400" cy="33002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3" descr="G:\DCIM\102MSDCF\DSC007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13799"/>
            <a:ext cx="4724400" cy="33002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7411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304800"/>
            <a:ext cx="5943600" cy="8534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работы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над  стихотворением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Выразительное чтение стихотворения.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Сообщение, что это стихотворение дети будут учить наизусть. Затем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ещё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 чтение стихотворения с опорой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мнемотаблицу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Вопросы по содержанию стихотворения, помогая детям уяснить основную мысль.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Выяснить, какие слова непонятны детям, объяснить их значение в доступной для детей форме. 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Чтение  отдельно каждой строчки стихотворения. Дети повторяет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опорой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мнемотаблицу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Дети рассказывает стихотворение с опорой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мнемотаблицу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Дети по памяти зарисовывают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мнемотаблицу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752C6-66CF-413B-9B85-ADC843721020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0057A-5DE5-4A64-90CC-7B02544D49F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1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04799"/>
            <a:ext cx="6042722" cy="858223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Знакомя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детей с характерными особен­ностями времён года,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учила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детей рассказывать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временах года с использова­нием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через составление сюжетного рассказа,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например о зиме и весне.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752C6-66CF-413B-9B85-ADC843721020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0057A-5DE5-4A64-90CC-7B02544D49F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48" y="4497918"/>
            <a:ext cx="86915" cy="14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G:\DCIM\102MSDCF\DSC007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8" b="7204"/>
          <a:stretch/>
        </p:blipFill>
        <p:spPr bwMode="auto">
          <a:xfrm>
            <a:off x="1566861" y="3775023"/>
            <a:ext cx="4473314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4" descr="G:\DCIM\102MSDCF\DSC007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" r="5001" b="1794"/>
          <a:stretch/>
        </p:blipFill>
        <p:spPr bwMode="auto">
          <a:xfrm>
            <a:off x="1566861" y="6324600"/>
            <a:ext cx="4452937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7002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4800"/>
            <a:ext cx="5858680" cy="852154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условных обозначений признаков времени года облегчает кодировку пословиц и поговорок,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народных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примет – малых жанров фольклора.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752C6-66CF-413B-9B85-ADC843721020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0057A-5DE5-4A64-90CC-7B02544D49F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9" name="Picture 2" descr="G:\DCIM\102MSDCF\DSC007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17901"/>
          <a:stretch/>
        </p:blipFill>
        <p:spPr bwMode="auto">
          <a:xfrm>
            <a:off x="838200" y="2819400"/>
            <a:ext cx="41910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3" descr="G:\DCIM\102MSDCF\DSC007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4" t="13342" r="18740"/>
          <a:stretch/>
        </p:blipFill>
        <p:spPr bwMode="auto">
          <a:xfrm>
            <a:off x="2667000" y="5562600"/>
            <a:ext cx="3595262" cy="3053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9779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304800"/>
            <a:ext cx="5924550" cy="853604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         </a:t>
            </a:r>
            <a:r>
              <a:rPr lang="ru-RU" sz="2400" b="1" dirty="0" smtClean="0">
                <a:latin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</a:rPr>
              <a:t>занятия я включаю</a:t>
            </a:r>
            <a:r>
              <a:rPr lang="ru-RU" sz="2400" b="1" dirty="0" smtClean="0">
                <a:latin typeface="Times New Roman" pitchFamily="18" charset="0"/>
              </a:rPr>
              <a:t>:</a:t>
            </a:r>
          </a:p>
          <a:p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чтение </a:t>
            </a:r>
            <a:r>
              <a:rPr lang="ru-RU" sz="2400" b="1" dirty="0" smtClean="0">
                <a:latin typeface="Times New Roman" pitchFamily="18" charset="0"/>
              </a:rPr>
              <a:t>стихотворений, </a:t>
            </a:r>
            <a:r>
              <a:rPr lang="ru-RU" sz="2400" b="1" dirty="0">
                <a:latin typeface="Times New Roman" pitchFamily="18" charset="0"/>
              </a:rPr>
              <a:t>поговорок, народные </a:t>
            </a:r>
            <a:r>
              <a:rPr lang="ru-RU" sz="2400" b="1" dirty="0" smtClean="0">
                <a:latin typeface="Times New Roman" pitchFamily="18" charset="0"/>
              </a:rPr>
              <a:t>приметы</a:t>
            </a:r>
            <a:r>
              <a:rPr lang="ru-RU" sz="2400" b="1" dirty="0" smtClean="0"/>
              <a:t>  </a:t>
            </a:r>
          </a:p>
          <a:p>
            <a:r>
              <a:rPr lang="ru-RU" sz="2400" b="1" dirty="0" smtClean="0">
                <a:latin typeface="Times New Roman" pitchFamily="18" charset="0"/>
              </a:rPr>
              <a:t>подвижные игры </a:t>
            </a:r>
          </a:p>
          <a:p>
            <a:r>
              <a:rPr lang="ru-RU" sz="2400" b="1" dirty="0" smtClean="0">
                <a:latin typeface="Times New Roman" pitchFamily="18" charset="0"/>
              </a:rPr>
              <a:t>словесные игры </a:t>
            </a:r>
          </a:p>
          <a:p>
            <a:r>
              <a:rPr lang="ru-RU" sz="2400" b="1" dirty="0" smtClean="0">
                <a:latin typeface="Times New Roman" pitchFamily="18" charset="0"/>
              </a:rPr>
              <a:t>слушание музыки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 и </a:t>
            </a:r>
            <a:r>
              <a:rPr lang="ru-RU" sz="2400" b="1" dirty="0">
                <a:latin typeface="Times New Roman" pitchFamily="18" charset="0"/>
              </a:rPr>
              <a:t>т. д.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752C6-66CF-413B-9B85-ADC843721020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0057A-5DE5-4A64-90CC-7B02544D49F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3076" name="Picture 4" descr="G:\DCIM\102MSDCF\DSC007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23140" b="7956"/>
          <a:stretch/>
        </p:blipFill>
        <p:spPr bwMode="auto">
          <a:xfrm>
            <a:off x="914400" y="2971799"/>
            <a:ext cx="4572000" cy="28193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C:\Users\Антонина\Desktop\Новая папка\DSC007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7"/>
          <a:stretch/>
        </p:blipFill>
        <p:spPr bwMode="auto">
          <a:xfrm>
            <a:off x="1828800" y="5791199"/>
            <a:ext cx="4735503" cy="3055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77081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4800"/>
            <a:ext cx="5867400" cy="8534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752C6-66CF-413B-9B85-ADC843721020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0057A-5DE5-4A64-90CC-7B02544D49F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7" name="Picture 3" descr="G:\DCIM\102MSDCF\DSC007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6487" r="5666"/>
          <a:stretch/>
        </p:blipFill>
        <p:spPr bwMode="auto">
          <a:xfrm>
            <a:off x="1600200" y="559461"/>
            <a:ext cx="4724400" cy="34591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2" descr="G:\DCIM\102MSDCF\DSC00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48200"/>
            <a:ext cx="4724400" cy="34165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085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2400"/>
            <a:ext cx="6019800" cy="8839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 «УГАДАЙ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СКАЗКУ»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1вариант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«Узнай героя по тени»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правила игры: Детям раздаются карточки с изображением любимых сказок, сказочных героев - надо найти теневое изображение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Развиваем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память, внимание, логическое мышление.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2вариант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«Узнай сказку по герою»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правила игры:  Раздаются карточки с изображением сказочного героя (схематичное изображение - длинные уши - заяц, зубы - волк зубами щёлк и т.д.) Надо угадать, как называется сказка.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 вариант: «Подбери героев по сказке»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правила игры: Раздаются карточки с изображением сказки, надо подобрать карточки героев сказки и показать лишнюю, почему?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Развиваем связную речь, внимание, логическое мышление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«ЗАГАДКА-ОТГАДКА»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Раздаются карточки схематичное изображение загадки, надо найти карточку с отгадкой.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Развиваем память, внимание, логическое мышление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«РАССКАЖЕМ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ВМЕСТЕ»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1вариант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«Назови пословицу, поговорку, считалку..»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правила игры: Раздаются схематичное изображение пословицы, поговорки,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считалки, надо назвать её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Развиваем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память, внимание, логическое мышление.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2вариант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«Найди схему»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правила игры: Воспитатель называет пословицу, поговорку, считалку. Надо найти схематичное изображение.                                                                                                                                 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3вариант: «Продолжи за мной»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правила игры: Воспитатель начинает пословицу, поговорку, считалку - надо продолжить пословицу, поговорку…найти схематичное изображение.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0057A-5DE5-4A64-90CC-7B02544D49F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5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5772150" cy="1752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образом, 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обучение детей мнемоническим приёмам запоминания привело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следующим результатам: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057400"/>
            <a:ext cx="5772150" cy="6934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дети осознают вспомогательную роль изображений для удержания в памяти словесного материала;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детей появилось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желание пересказывать сказки, рассказывать стихотворения, придумывать интересные истории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– как на занятии, так в повседневной  жизни;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расширился круг знаний об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окружающем мире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ловарный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запас детей  из пассивного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основном)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перешёл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активный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и  обогатился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до уровня необходимого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ребёнку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преодолели робость,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застенчивость, учатся свободно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держаться перед аудиторией. Кроме того, дети грамотнее говорят, замечают и исправляют ошибки в речи товарищей.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752C6-66CF-413B-9B85-ADC843721020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0057A-5DE5-4A64-90CC-7B02544D49F6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18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66184"/>
            <a:ext cx="5562600" cy="12340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76400"/>
            <a:ext cx="5638800" cy="71628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sz="2800" dirty="0">
                <a:latin typeface="Times New Roman" pitchFamily="18" charset="0"/>
              </a:rPr>
              <a:t>«Использование  метода мнемотехники в обучении рассказыванию детей дошкольного возраста» </a:t>
            </a:r>
            <a:r>
              <a:rPr lang="ru-RU" sz="2800" dirty="0" err="1">
                <a:latin typeface="Times New Roman" pitchFamily="18" charset="0"/>
              </a:rPr>
              <a:t>Т.Б.Полянская</a:t>
            </a:r>
            <a:r>
              <a:rPr lang="ru-RU" sz="2800" dirty="0">
                <a:latin typeface="Times New Roman" pitchFamily="18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ru-RU" sz="2800" dirty="0">
                <a:latin typeface="Times New Roman" pitchFamily="18" charset="0"/>
              </a:rPr>
              <a:t>«Учимся по сказке» </a:t>
            </a:r>
            <a:r>
              <a:rPr lang="ru-RU" sz="2800" dirty="0" smtClean="0">
                <a:latin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     Т</a:t>
            </a:r>
            <a:r>
              <a:rPr lang="ru-RU" sz="2800" dirty="0">
                <a:latin typeface="Times New Roman" pitchFamily="18" charset="0"/>
              </a:rPr>
              <a:t>. В. </a:t>
            </a:r>
            <a:r>
              <a:rPr lang="ru-RU" sz="2800" dirty="0" err="1">
                <a:latin typeface="Times New Roman" pitchFamily="18" charset="0"/>
              </a:rPr>
              <a:t>Большевой</a:t>
            </a:r>
            <a:r>
              <a:rPr lang="ru-RU" sz="2800" dirty="0">
                <a:latin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</a:rPr>
              <a:t>3.   «Весёлые </a:t>
            </a:r>
            <a:r>
              <a:rPr lang="ru-RU" sz="2800" dirty="0">
                <a:latin typeface="Times New Roman" pitchFamily="18" charset="0"/>
              </a:rPr>
              <a:t>встречи»  </a:t>
            </a:r>
            <a:endParaRPr lang="ru-RU" sz="2800" dirty="0" smtClean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</a:rPr>
              <a:t>      Л</a:t>
            </a:r>
            <a:r>
              <a:rPr lang="ru-RU" sz="2800" dirty="0">
                <a:latin typeface="Times New Roman" pitchFamily="18" charset="0"/>
              </a:rPr>
              <a:t>. Е. Белоусовой.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  «Ступеньки творчества»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Юзбекова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Е.А.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  «Использование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схем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составлении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описательных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рассказов»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Ткаченко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Т.А.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0057A-5DE5-4A64-90CC-7B02544D49F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2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304800"/>
            <a:ext cx="5486400" cy="8610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дошкольном возрасте запоминание является результатом деятель­ности и зависит от того, на что направлена эта деятельность.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В этих случаях, когда запоминание, подчинено специальной задаче, запомнить, оно становится запоминанием произвольным и превращается в своеобразное внутреннее (мнемическое действие), т.е. в процесс, направленный на определённую цель, определённым образом мотивированный и осуществляемый с помощью оп­ределённых способов, одним из которых является мнемотехника. </a:t>
            </a:r>
          </a:p>
          <a:p>
            <a:pPr algn="ctr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752C6-66CF-413B-9B85-ADC843721020}" type="datetime1">
              <a:rPr lang="ru-RU" smtClean="0"/>
              <a:pPr>
                <a:defRPr/>
              </a:pPr>
              <a:t>05.01.2014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0057A-5DE5-4A64-90CC-7B02544D49F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0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3200"/>
            <a:ext cx="5543550" cy="8864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задачи, которые ставятся перед дошкольниками, используя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мнемотаблицу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Вызвать у детей желание запоминать, так как это залог успешного развития не только памяти, но и других познавательных способностей восприятия, внимания, мышления, представления и воображения;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Развить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детей умения с помощью графической аналогии, а также с помощью заместителей понимать и рассказывать учебный материал по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мнемотаблице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развитию умения работать по образцу, по правилам, слушать взрослого и выполнять его инструкции;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развитию творческих способностей детей, умению самим составлять схемы и воспроизводить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их;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процессе работы развить у детей умение анализировать, выделять в предметах свойства, признаки, сравнивать обобщения, объединять объекты по признакам, классифицировать на основе обобщения, устанавливать смысловые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связи;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развитию связной речи, расширению и обогащению словарного запаса детей;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развитие мелкой моторики рук;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навыков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сотрудничества, взаимопонимания, доброжелательности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самостоятельности, инициативности, ответственности;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целостного восприятия окружающего мира;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Содействовать развитию интереса, мотивации к изучению нового, неизвестного в окружающем мире, принимать активное участие в образовательном процессе;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0057A-5DE5-4A64-90CC-7B02544D49F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63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50" y="304800"/>
            <a:ext cx="6515100" cy="8534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752C6-66CF-413B-9B85-ADC843721020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0057A-5DE5-4A64-90CC-7B02544D49F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7" name="Picture 2" descr="C:\Users\Антонина\Desktop\Новая папка\DSC00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r="9697"/>
          <a:stretch>
            <a:fillRect/>
          </a:stretch>
        </p:blipFill>
        <p:spPr bwMode="auto">
          <a:xfrm>
            <a:off x="487266" y="381000"/>
            <a:ext cx="3573371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4" name="Picture 2" descr="C:\Users\Антонина\Desktop\Новая папка\DSC007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t="409" r="12459" b="-409"/>
          <a:stretch/>
        </p:blipFill>
        <p:spPr bwMode="auto">
          <a:xfrm>
            <a:off x="2426352" y="2931826"/>
            <a:ext cx="4162973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3" descr="C:\Users\Антонина\Desktop\Новая папка\DSC007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r="16902"/>
          <a:stretch/>
        </p:blipFill>
        <p:spPr bwMode="auto">
          <a:xfrm>
            <a:off x="381000" y="5867400"/>
            <a:ext cx="4090705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57344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6229350" cy="8534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Мнемотехника,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мнемоника, в переводе с греческого  - «искусство запоминания». Мнемотехника - это система методов и приемов, обеспечивающих эффективное запоминание, сохранение и воспроизведение информации. Использование мнемотехники для дошкольников сегодня становится все более актуальным. Особое место в работе с детьми занимает дидактический материал в форме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и  схем – моделей, что заметно облегчает детям овладение связной речью; кроме того, наличие зрительного плана – схемы делает рассказы (сказки) четкими, связными и последовательными.                                                                                                                                                                                        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схема, в которую заложена определенная информация. Для детей младшего и среднего дошкольного возраста необходимо давать цветные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Так как в памяти у детей  быстрее остаются отдельные образы: лиса- рыжая, мышка- серая, елочка- зеленая.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752C6-66CF-413B-9B85-ADC843721020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0057A-5DE5-4A64-90CC-7B02544D49F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4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2613124"/>
            <a:ext cx="5695950" cy="62260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             Занятие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</a:rPr>
              <a:t>состоит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         из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</a:rPr>
              <a:t>нескольких этапов: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</a:rPr>
              <a:t>1 этап.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</a:rPr>
              <a:t>Рассматривание таблиц и разбор того, что на ней изображено.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</a:rPr>
              <a:t>  2 этап.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</a:rPr>
              <a:t>Осуществляется  перекодированием информации, т.е. преобразование из символов в образы.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</a:rPr>
              <a:t>  3 этап.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</a:rPr>
              <a:t>После перекодирования  осуществляется пересказ  сказки с опорой на символы, т.е. происходит метод запоминания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752C6-66CF-413B-9B85-ADC843721020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0057A-5DE5-4A64-90CC-7B02544D49F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32" y="4504267"/>
            <a:ext cx="32147" cy="14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90600" y="304800"/>
            <a:ext cx="5695950" cy="23083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использую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 всех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областях: познании 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чтении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художественной литературы,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коммуникации, социализации, труде, безопасности, художественном творчестве.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2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304800"/>
            <a:ext cx="5619750" cy="8534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latin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</a:rPr>
              <a:t>Предварительная</a:t>
            </a:r>
            <a:r>
              <a:rPr lang="ru-RU" dirty="0" smtClean="0">
                <a:latin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</a:rPr>
              <a:t>работа:</a:t>
            </a:r>
            <a:endParaRPr lang="ru-RU" sz="3600" b="1" dirty="0" smtClean="0">
              <a:latin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дополнительного познавательного материала, расширяющего кругозор детей;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обсуждение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детьми проведенных перед занятием наблюдений явлении природы или произведений устного народного творчества;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подготовка оборудования и раздаточного материала,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прослушивание дисков;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выбор педагогам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приёмов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 помощи которых можно заинтересовать детей на занятии.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сновной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упор делаю на изображение главных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героев,в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ходе занятия я помогаю детям вопросами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Какая сказка спряталась в таблице? Про кого эта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сказка?»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752C6-66CF-413B-9B85-ADC843721020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304800"/>
            <a:ext cx="5695950" cy="8610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</a:rPr>
              <a:t>Этапы работы со схемой - </a:t>
            </a:r>
            <a:r>
              <a:rPr lang="ru-RU" sz="2800" b="1" dirty="0" smtClean="0">
                <a:latin typeface="Times New Roman" pitchFamily="18" charset="0"/>
              </a:rPr>
              <a:t>моделью:</a:t>
            </a:r>
            <a:endParaRPr lang="ru-RU" sz="2800" b="1" dirty="0">
              <a:latin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</a:rPr>
              <a:t>учить </a:t>
            </a:r>
            <a:r>
              <a:rPr lang="ru-RU" sz="2800" dirty="0">
                <a:latin typeface="Times New Roman" pitchFamily="18" charset="0"/>
              </a:rPr>
              <a:t>детей заменять ключевые слова в предложениях значками - символами; </a:t>
            </a:r>
          </a:p>
          <a:p>
            <a:r>
              <a:rPr lang="ru-RU" sz="2800" dirty="0">
                <a:latin typeface="Times New Roman" pitchFamily="18" charset="0"/>
              </a:rPr>
              <a:t>учить зарисовывать предметы и явления природы не только символами, но и буквами, а также простыми словами </a:t>
            </a:r>
            <a:r>
              <a:rPr lang="ru-RU" sz="2800" dirty="0" smtClean="0">
                <a:latin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</a:rPr>
              <a:t>мама, дом, еда)- если дети </a:t>
            </a:r>
            <a:r>
              <a:rPr lang="ru-RU" sz="2800" dirty="0" smtClean="0">
                <a:latin typeface="Times New Roman" pitchFamily="18" charset="0"/>
              </a:rPr>
              <a:t>      умеют </a:t>
            </a:r>
            <a:r>
              <a:rPr lang="ru-RU" sz="2800" dirty="0">
                <a:latin typeface="Times New Roman" pitchFamily="18" charset="0"/>
              </a:rPr>
              <a:t>читать и писать;</a:t>
            </a:r>
          </a:p>
          <a:p>
            <a:r>
              <a:rPr lang="ru-RU" sz="2800" dirty="0">
                <a:latin typeface="Times New Roman" pitchFamily="18" charset="0"/>
              </a:rPr>
              <a:t>самостоятельно, с помощью знаков - символов, заполнять схему - модель как план пересказа;</a:t>
            </a:r>
          </a:p>
          <a:p>
            <a:r>
              <a:rPr lang="ru-RU" sz="2800" dirty="0">
                <a:latin typeface="Times New Roman" pitchFamily="18" charset="0"/>
              </a:rPr>
              <a:t>закреплять изученный материал путем неоднократного повторения рассказа с опорой на составленную ранее схему </a:t>
            </a:r>
            <a:r>
              <a:rPr lang="ru-RU" sz="2800" dirty="0" smtClean="0">
                <a:latin typeface="Times New Roman" pitchFamily="18" charset="0"/>
              </a:rPr>
              <a:t>– модель.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752C6-66CF-413B-9B85-ADC843721020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0057A-5DE5-4A64-90CC-7B02544D49F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6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304800"/>
            <a:ext cx="5391150" cy="8534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sz="2000" dirty="0" smtClean="0"/>
              <a:t>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особенно эффективны при разучивании      стихотворений,</a:t>
            </a:r>
            <a:r>
              <a:rPr lang="ru-RU" sz="2000" dirty="0" smtClean="0"/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помощи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запоминание происходит быстрее и интереснее.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рассуждая и обсуждая строки стихотворения, зарисовывает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мнемотаблицу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последовательность заучивания стихотворения.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самым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является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рисунком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«подсказкой» к разучиванию стихотворения.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752C6-66CF-413B-9B85-ADC843721020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0057A-5DE5-4A64-90CC-7B02544D49F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9" name="Picture 2" descr="G:\DCIM\102MSDCF\DSC007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r="4999"/>
          <a:stretch/>
        </p:blipFill>
        <p:spPr bwMode="auto">
          <a:xfrm>
            <a:off x="1447800" y="4114800"/>
            <a:ext cx="5029200" cy="37262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42470415"/>
      </p:ext>
    </p:extLst>
  </p:cSld>
  <p:clrMapOvr>
    <a:masterClrMapping/>
  </p:clrMapOvr>
</p:sld>
</file>

<file path=ppt/theme/theme1.xml><?xml version="1.0" encoding="utf-8"?>
<a:theme xmlns:a="http://schemas.openxmlformats.org/drawingml/2006/main" name="Ин. яз.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Ин. яз.2</Template>
  <TotalTime>742</TotalTime>
  <Words>1255</Words>
  <Application>Microsoft Office PowerPoint</Application>
  <PresentationFormat>Экран (4:3)</PresentationFormat>
  <Paragraphs>142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Ин. яз.2</vt:lpstr>
      <vt:lpstr>Мнемотехника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Таким образом,   обучение детей мнемоническим приёмам запоминания привело  к следующим результатам: </vt:lpstr>
      <vt:lpstr>Используемая 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</dc:title>
  <dc:creator>Антонина</dc:creator>
  <dc:description>http://aida.ucoz.ru</dc:description>
  <cp:lastModifiedBy>Антонина</cp:lastModifiedBy>
  <cp:revision>42</cp:revision>
  <dcterms:created xsi:type="dcterms:W3CDTF">2012-12-09T19:05:51Z</dcterms:created>
  <dcterms:modified xsi:type="dcterms:W3CDTF">2014-01-05T11:14:35Z</dcterms:modified>
  <cp:category>шаблоны к Powerpoint</cp:category>
</cp:coreProperties>
</file>